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handoutMasterIdLst>
    <p:handoutMasterId r:id="rId21"/>
  </p:handoutMasterIdLst>
  <p:sldIdLst>
    <p:sldId id="358" r:id="rId5"/>
    <p:sldId id="259" r:id="rId6"/>
    <p:sldId id="261" r:id="rId7"/>
    <p:sldId id="268" r:id="rId8"/>
    <p:sldId id="360" r:id="rId9"/>
    <p:sldId id="343" r:id="rId10"/>
    <p:sldId id="361" r:id="rId11"/>
    <p:sldId id="264" r:id="rId12"/>
    <p:sldId id="362" r:id="rId13"/>
    <p:sldId id="363" r:id="rId14"/>
    <p:sldId id="365" r:id="rId15"/>
    <p:sldId id="366" r:id="rId16"/>
    <p:sldId id="368" r:id="rId17"/>
    <p:sldId id="369" r:id="rId18"/>
    <p:sldId id="367"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1012C-EEBF-6E38-7898-C9745A4FA8B7}" v="1" dt="2019-11-18T22:04:51.375"/>
    <p1510:client id="{4D690A4F-4E5C-2578-E842-D909F1505DF9}" v="1" dt="2019-11-17T21:18:59.719"/>
    <p1510:client id="{B161911E-070C-F78B-0C58-EA7AF1167901}" v="2" dt="2019-11-07T19:07:34.035"/>
    <p1510:client id="{C27F2245-67C7-E8D3-9924-00C2F7346B82}" v="53" dt="2019-11-17T21:30:34.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D690A4F-4E5C-2578-E842-D909F1505DF9}"/>
    <pc:docChg chg="modSld">
      <pc:chgData name="" userId="" providerId="" clId="Web-{4D690A4F-4E5C-2578-E842-D909F1505DF9}" dt="2019-11-17T21:18:59.719" v="0"/>
      <pc:docMkLst>
        <pc:docMk/>
      </pc:docMkLst>
      <pc:sldChg chg="delSp">
        <pc:chgData name="" userId="" providerId="" clId="Web-{4D690A4F-4E5C-2578-E842-D909F1505DF9}" dt="2019-11-17T21:18:59.719" v="0"/>
        <pc:sldMkLst>
          <pc:docMk/>
          <pc:sldMk cId="4251476618" sldId="358"/>
        </pc:sldMkLst>
        <pc:picChg chg="del">
          <ac:chgData name="" userId="" providerId="" clId="Web-{4D690A4F-4E5C-2578-E842-D909F1505DF9}" dt="2019-11-17T21:18:59.719" v="0"/>
          <ac:picMkLst>
            <pc:docMk/>
            <pc:sldMk cId="4251476618" sldId="358"/>
            <ac:picMk id="4" creationId="{00000000-0000-0000-0000-000000000000}"/>
          </ac:picMkLst>
        </pc:picChg>
      </pc:sldChg>
    </pc:docChg>
  </pc:docChgLst>
  <pc:docChgLst>
    <pc:chgData name="Jennifer L. Haft" userId="S::jhaft@calpoly.edu::8d84eae3-5094-46eb-9f1f-e5dae1c6b4b3" providerId="AD" clId="Web-{C27F2245-67C7-E8D3-9924-00C2F7346B82}"/>
    <pc:docChg chg="modSld">
      <pc:chgData name="Jennifer L. Haft" userId="S::jhaft@calpoly.edu::8d84eae3-5094-46eb-9f1f-e5dae1c6b4b3" providerId="AD" clId="Web-{C27F2245-67C7-E8D3-9924-00C2F7346B82}" dt="2019-11-17T21:30:34.363" v="51" actId="20577"/>
      <pc:docMkLst>
        <pc:docMk/>
      </pc:docMkLst>
      <pc:sldChg chg="addSp modSp mod modClrScheme chgLayout">
        <pc:chgData name="Jennifer L. Haft" userId="S::jhaft@calpoly.edu::8d84eae3-5094-46eb-9f1f-e5dae1c6b4b3" providerId="AD" clId="Web-{C27F2245-67C7-E8D3-9924-00C2F7346B82}" dt="2019-11-17T21:30:33.894" v="49" actId="20577"/>
        <pc:sldMkLst>
          <pc:docMk/>
          <pc:sldMk cId="4251476618" sldId="358"/>
        </pc:sldMkLst>
        <pc:spChg chg="add mod ord">
          <ac:chgData name="Jennifer L. Haft" userId="S::jhaft@calpoly.edu::8d84eae3-5094-46eb-9f1f-e5dae1c6b4b3" providerId="AD" clId="Web-{C27F2245-67C7-E8D3-9924-00C2F7346B82}" dt="2019-11-17T21:30:33.894" v="49" actId="20577"/>
          <ac:spMkLst>
            <pc:docMk/>
            <pc:sldMk cId="4251476618" sldId="358"/>
            <ac:spMk id="2" creationId="{15251D21-D668-4DF0-A3C1-53C74EFEE8BF}"/>
          </ac:spMkLst>
        </pc:spChg>
        <pc:spChg chg="mod ord">
          <ac:chgData name="Jennifer L. Haft" userId="S::jhaft@calpoly.edu::8d84eae3-5094-46eb-9f1f-e5dae1c6b4b3" providerId="AD" clId="Web-{C27F2245-67C7-E8D3-9924-00C2F7346B82}" dt="2019-11-17T21:30:17.019" v="29" actId="20577"/>
          <ac:spMkLst>
            <pc:docMk/>
            <pc:sldMk cId="4251476618" sldId="358"/>
            <ac:spMk id="3" creationId="{4B255467-0B9C-3746-9624-341B45BD9C36}"/>
          </ac:spMkLst>
        </pc:spChg>
      </pc:sldChg>
    </pc:docChg>
  </pc:docChgLst>
  <pc:docChgLst>
    <pc:chgData name="Allison Kathleen Polmar" userId="S::apolmar@calpoly.edu::d9910007-ee53-43bb-aaf4-289c8d24b31e" providerId="AD" clId="Web-{B161911E-070C-F78B-0C58-EA7AF1167901}"/>
    <pc:docChg chg="addSld delSld">
      <pc:chgData name="Allison Kathleen Polmar" userId="S::apolmar@calpoly.edu::d9910007-ee53-43bb-aaf4-289c8d24b31e" providerId="AD" clId="Web-{B161911E-070C-F78B-0C58-EA7AF1167901}" dt="2019-11-07T19:07:34.035" v="1"/>
      <pc:docMkLst>
        <pc:docMk/>
      </pc:docMkLst>
      <pc:sldChg chg="add del replId">
        <pc:chgData name="Allison Kathleen Polmar" userId="S::apolmar@calpoly.edu::d9910007-ee53-43bb-aaf4-289c8d24b31e" providerId="AD" clId="Web-{B161911E-070C-F78B-0C58-EA7AF1167901}" dt="2019-11-07T19:07:34.035" v="1"/>
        <pc:sldMkLst>
          <pc:docMk/>
          <pc:sldMk cId="3486299121" sldId="359"/>
        </pc:sldMkLst>
      </pc:sldChg>
    </pc:docChg>
  </pc:docChgLst>
  <pc:docChgLst>
    <pc:chgData name="Jennifer L. Haft" userId="S::jhaft@calpoly.edu::8d84eae3-5094-46eb-9f1f-e5dae1c6b4b3" providerId="AD" clId="Web-{0831012C-EEBF-6E38-7898-C9745A4FA8B7}"/>
    <pc:docChg chg="modSld">
      <pc:chgData name="Jennifer L. Haft" userId="S::jhaft@calpoly.edu::8d84eae3-5094-46eb-9f1f-e5dae1c6b4b3" providerId="AD" clId="Web-{0831012C-EEBF-6E38-7898-C9745A4FA8B7}" dt="2019-11-18T22:04:51.375" v="0"/>
      <pc:docMkLst>
        <pc:docMk/>
      </pc:docMkLst>
      <pc:sldChg chg="delSp">
        <pc:chgData name="Jennifer L. Haft" userId="S::jhaft@calpoly.edu::8d84eae3-5094-46eb-9f1f-e5dae1c6b4b3" providerId="AD" clId="Web-{0831012C-EEBF-6E38-7898-C9745A4FA8B7}" dt="2019-11-18T22:04:51.375" v="0"/>
        <pc:sldMkLst>
          <pc:docMk/>
          <pc:sldMk cId="2760972540" sldId="343"/>
        </pc:sldMkLst>
        <pc:cxnChg chg="del">
          <ac:chgData name="Jennifer L. Haft" userId="S::jhaft@calpoly.edu::8d84eae3-5094-46eb-9f1f-e5dae1c6b4b3" providerId="AD" clId="Web-{0831012C-EEBF-6E38-7898-C9745A4FA8B7}" dt="2019-11-18T22:04:51.375" v="0"/>
          <ac:cxnSpMkLst>
            <pc:docMk/>
            <pc:sldMk cId="2760972540" sldId="343"/>
            <ac:cxnSpMk id="7" creationId="{4250C277-F61F-F243-B53C-84C66BC23593}"/>
          </ac:cxnSpMkLst>
        </pc:cxn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D1CBA14-5112-45E9-8AFB-DE8CB29110B5}" type="datetimeFigureOut">
              <a:rPr lang="en-US" smtClean="0"/>
              <a:t>5/19/20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431BA94-4586-4E07-B780-3D4A3B120D15}" type="slidenum">
              <a:rPr lang="en-US" smtClean="0"/>
              <a:t>‹#›</a:t>
            </a:fld>
            <a:endParaRPr lang="en-US"/>
          </a:p>
        </p:txBody>
      </p:sp>
    </p:spTree>
    <p:extLst>
      <p:ext uri="{BB962C8B-B14F-4D97-AF65-F5344CB8AC3E}">
        <p14:creationId xmlns:p14="http://schemas.microsoft.com/office/powerpoint/2010/main" val="1928644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48B183D-E51C-4A56-BB51-8C690221AC6E}" type="datetimeFigureOut">
              <a:rPr lang="en-US" smtClean="0"/>
              <a:t>5/19/20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5B50D75-F520-4F67-9184-C44E09856D05}" type="slidenum">
              <a:rPr lang="en-US" smtClean="0"/>
              <a:t>‹#›</a:t>
            </a:fld>
            <a:endParaRPr lang="en-US"/>
          </a:p>
        </p:txBody>
      </p:sp>
    </p:spTree>
    <p:extLst>
      <p:ext uri="{BB962C8B-B14F-4D97-AF65-F5344CB8AC3E}">
        <p14:creationId xmlns:p14="http://schemas.microsoft.com/office/powerpoint/2010/main" val="967765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Excludes non-student payments for rents, licenses</a:t>
            </a:r>
            <a:r>
              <a:rPr lang="en-US" baseline="0" dirty="0"/>
              <a:t> and leases. Also exclusive of other university business operations such as campus recharge programs, refunds, vendor payments, interest earnings, royalties, etc.</a:t>
            </a:r>
          </a:p>
        </p:txBody>
      </p:sp>
      <p:sp>
        <p:nvSpPr>
          <p:cNvPr id="4" name="Slide Number Placeholder 3"/>
          <p:cNvSpPr>
            <a:spLocks noGrp="1"/>
          </p:cNvSpPr>
          <p:nvPr>
            <p:ph type="sldNum" sz="quarter" idx="10"/>
          </p:nvPr>
        </p:nvSpPr>
        <p:spPr/>
        <p:txBody>
          <a:bodyPr/>
          <a:lstStyle/>
          <a:p>
            <a:fld id="{D5B50D75-F520-4F67-9184-C44E09856D05}" type="slidenum">
              <a:rPr lang="en-US" smtClean="0"/>
              <a:t>3</a:t>
            </a:fld>
            <a:endParaRPr lang="en-US"/>
          </a:p>
        </p:txBody>
      </p:sp>
    </p:spTree>
    <p:extLst>
      <p:ext uri="{BB962C8B-B14F-4D97-AF65-F5344CB8AC3E}">
        <p14:creationId xmlns:p14="http://schemas.microsoft.com/office/powerpoint/2010/main" val="2722152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5B50D75-F520-4F67-9184-C44E09856D05}" type="slidenum">
              <a:rPr lang="en-US" smtClean="0"/>
              <a:t>14</a:t>
            </a:fld>
            <a:endParaRPr lang="en-US"/>
          </a:p>
        </p:txBody>
      </p:sp>
    </p:spTree>
    <p:extLst>
      <p:ext uri="{BB962C8B-B14F-4D97-AF65-F5344CB8AC3E}">
        <p14:creationId xmlns:p14="http://schemas.microsoft.com/office/powerpoint/2010/main" val="3762260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5B50D75-F520-4F67-9184-C44E09856D05}" type="slidenum">
              <a:rPr lang="en-US" smtClean="0"/>
              <a:t>15</a:t>
            </a:fld>
            <a:endParaRPr lang="en-US"/>
          </a:p>
        </p:txBody>
      </p:sp>
    </p:spTree>
    <p:extLst>
      <p:ext uri="{BB962C8B-B14F-4D97-AF65-F5344CB8AC3E}">
        <p14:creationId xmlns:p14="http://schemas.microsoft.com/office/powerpoint/2010/main" val="14525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50D75-F520-4F67-9184-C44E09856D05}" type="slidenum">
              <a:rPr lang="en-US" smtClean="0"/>
              <a:t>4</a:t>
            </a:fld>
            <a:endParaRPr lang="en-US"/>
          </a:p>
        </p:txBody>
      </p:sp>
    </p:spTree>
    <p:extLst>
      <p:ext uri="{BB962C8B-B14F-4D97-AF65-F5344CB8AC3E}">
        <p14:creationId xmlns:p14="http://schemas.microsoft.com/office/powerpoint/2010/main" val="344077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 Categories</a:t>
            </a:r>
            <a:r>
              <a:rPr lang="en-US" baseline="0" dirty="0"/>
              <a:t> – Category 1-5, Six was added to include the Student Involvement and Representation Fee (SIRF)</a:t>
            </a:r>
          </a:p>
          <a:p>
            <a:r>
              <a:rPr lang="en-US" baseline="0" dirty="0"/>
              <a:t>Student Success Fee – At the January 2015 Board of Trustees Meeting, the trustees voted to make specific amendments to fee policy to incorporate clarification and new requirements for student success fees. These changes followed the formation of a working group to study the role, process and enactments of Category II campus-based mandatory student success fees, including their notification, accountability and outcome reporting processes. </a:t>
            </a:r>
          </a:p>
        </p:txBody>
      </p:sp>
      <p:sp>
        <p:nvSpPr>
          <p:cNvPr id="4" name="Slide Number Placeholder 3"/>
          <p:cNvSpPr>
            <a:spLocks noGrp="1"/>
          </p:cNvSpPr>
          <p:nvPr>
            <p:ph type="sldNum" sz="quarter" idx="10"/>
          </p:nvPr>
        </p:nvSpPr>
        <p:spPr/>
        <p:txBody>
          <a:bodyPr/>
          <a:lstStyle/>
          <a:p>
            <a:fld id="{D5B50D75-F520-4F67-9184-C44E09856D05}" type="slidenum">
              <a:rPr lang="en-US" smtClean="0"/>
              <a:t>5</a:t>
            </a:fld>
            <a:endParaRPr lang="en-US"/>
          </a:p>
        </p:txBody>
      </p:sp>
    </p:spTree>
    <p:extLst>
      <p:ext uri="{BB962C8B-B14F-4D97-AF65-F5344CB8AC3E}">
        <p14:creationId xmlns:p14="http://schemas.microsoft.com/office/powerpoint/2010/main" val="2734161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CFAC recommends approval for</a:t>
            </a:r>
            <a:r>
              <a:rPr lang="en-US" baseline="0" dirty="0"/>
              <a:t> Category II fees</a:t>
            </a:r>
          </a:p>
          <a:p>
            <a:r>
              <a:rPr lang="en-US" baseline="0" dirty="0"/>
              <a:t>CFAC is also notified of new or changes to existing Category III, IV, V </a:t>
            </a:r>
            <a:endParaRPr lang="en-US" dirty="0"/>
          </a:p>
        </p:txBody>
      </p:sp>
      <p:sp>
        <p:nvSpPr>
          <p:cNvPr id="4" name="Slide Number Placeholder 3"/>
          <p:cNvSpPr>
            <a:spLocks noGrp="1"/>
          </p:cNvSpPr>
          <p:nvPr>
            <p:ph type="sldNum" sz="quarter" idx="10"/>
          </p:nvPr>
        </p:nvSpPr>
        <p:spPr/>
        <p:txBody>
          <a:bodyPr/>
          <a:lstStyle/>
          <a:p>
            <a:fld id="{D5B50D75-F520-4F67-9184-C44E09856D05}" type="slidenum">
              <a:rPr lang="en-US" smtClean="0"/>
              <a:t>6</a:t>
            </a:fld>
            <a:endParaRPr lang="en-US"/>
          </a:p>
        </p:txBody>
      </p:sp>
    </p:spTree>
    <p:extLst>
      <p:ext uri="{BB962C8B-B14F-4D97-AF65-F5344CB8AC3E}">
        <p14:creationId xmlns:p14="http://schemas.microsoft.com/office/powerpoint/2010/main" val="120405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5B50D75-F520-4F67-9184-C44E09856D05}" type="slidenum">
              <a:rPr lang="en-US" smtClean="0"/>
              <a:t>9</a:t>
            </a:fld>
            <a:endParaRPr lang="en-US"/>
          </a:p>
        </p:txBody>
      </p:sp>
    </p:spTree>
    <p:extLst>
      <p:ext uri="{BB962C8B-B14F-4D97-AF65-F5344CB8AC3E}">
        <p14:creationId xmlns:p14="http://schemas.microsoft.com/office/powerpoint/2010/main" val="2063855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5B50D75-F520-4F67-9184-C44E09856D05}" type="slidenum">
              <a:rPr lang="en-US" smtClean="0"/>
              <a:t>10</a:t>
            </a:fld>
            <a:endParaRPr lang="en-US"/>
          </a:p>
        </p:txBody>
      </p:sp>
    </p:spTree>
    <p:extLst>
      <p:ext uri="{BB962C8B-B14F-4D97-AF65-F5344CB8AC3E}">
        <p14:creationId xmlns:p14="http://schemas.microsoft.com/office/powerpoint/2010/main" val="2727982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5B50D75-F520-4F67-9184-C44E09856D05}" type="slidenum">
              <a:rPr lang="en-US" smtClean="0"/>
              <a:t>11</a:t>
            </a:fld>
            <a:endParaRPr lang="en-US"/>
          </a:p>
        </p:txBody>
      </p:sp>
    </p:spTree>
    <p:extLst>
      <p:ext uri="{BB962C8B-B14F-4D97-AF65-F5344CB8AC3E}">
        <p14:creationId xmlns:p14="http://schemas.microsoft.com/office/powerpoint/2010/main" val="2802289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5B50D75-F520-4F67-9184-C44E09856D05}" type="slidenum">
              <a:rPr lang="en-US" smtClean="0"/>
              <a:t>12</a:t>
            </a:fld>
            <a:endParaRPr lang="en-US"/>
          </a:p>
        </p:txBody>
      </p:sp>
    </p:spTree>
    <p:extLst>
      <p:ext uri="{BB962C8B-B14F-4D97-AF65-F5344CB8AC3E}">
        <p14:creationId xmlns:p14="http://schemas.microsoft.com/office/powerpoint/2010/main" val="304387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5B50D75-F520-4F67-9184-C44E09856D05}" type="slidenum">
              <a:rPr lang="en-US" smtClean="0"/>
              <a:t>13</a:t>
            </a:fld>
            <a:endParaRPr lang="en-US"/>
          </a:p>
        </p:txBody>
      </p:sp>
    </p:spTree>
    <p:extLst>
      <p:ext uri="{BB962C8B-B14F-4D97-AF65-F5344CB8AC3E}">
        <p14:creationId xmlns:p14="http://schemas.microsoft.com/office/powerpoint/2010/main" val="4022326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2E4F1C-BC00-7043-9ECB-D12C6377D4EA}"/>
              </a:ext>
            </a:extLst>
          </p:cNvPr>
          <p:cNvSpPr/>
          <p:nvPr userDrawn="1"/>
        </p:nvSpPr>
        <p:spPr>
          <a:xfrm>
            <a:off x="-3101" y="5856875"/>
            <a:ext cx="12192000" cy="10462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264A0305-8BED-744C-BFDD-2D70480DB586}"/>
              </a:ext>
            </a:extLst>
          </p:cNvPr>
          <p:cNvPicPr>
            <a:picLocks noChangeAspect="1"/>
          </p:cNvPicPr>
          <p:nvPr userDrawn="1"/>
        </p:nvPicPr>
        <p:blipFill>
          <a:blip r:embed="rId2"/>
          <a:stretch>
            <a:fillRect/>
          </a:stretch>
        </p:blipFill>
        <p:spPr>
          <a:xfrm>
            <a:off x="487677" y="5868487"/>
            <a:ext cx="2857692" cy="1049244"/>
          </a:xfrm>
          <a:prstGeom prst="rect">
            <a:avLst/>
          </a:prstGeom>
        </p:spPr>
      </p:pic>
      <p:pic>
        <p:nvPicPr>
          <p:cNvPr id="7" name="Picture 6">
            <a:extLst>
              <a:ext uri="{FF2B5EF4-FFF2-40B4-BE49-F238E27FC236}">
                <a16:creationId xmlns:a16="http://schemas.microsoft.com/office/drawing/2014/main" id="{6DB45C66-74AB-854B-8AF3-3DE3D43269D5}"/>
              </a:ext>
            </a:extLst>
          </p:cNvPr>
          <p:cNvPicPr>
            <a:picLocks noChangeAspect="1"/>
          </p:cNvPicPr>
          <p:nvPr userDrawn="1"/>
        </p:nvPicPr>
        <p:blipFill rotWithShape="1">
          <a:blip r:embed="rId3" cstate="hqprint">
            <a:alphaModFix amt="10000"/>
            <a:extLst>
              <a:ext uri="{28A0092B-C50C-407E-A947-70E740481C1C}">
                <a14:useLocalDpi xmlns:a14="http://schemas.microsoft.com/office/drawing/2010/main"/>
              </a:ext>
            </a:extLst>
          </a:blip>
          <a:srcRect t="16938" r="13015"/>
          <a:stretch/>
        </p:blipFill>
        <p:spPr>
          <a:xfrm>
            <a:off x="7719429" y="185531"/>
            <a:ext cx="4469471" cy="5261324"/>
          </a:xfrm>
          <a:prstGeom prst="rect">
            <a:avLst/>
          </a:prstGeom>
        </p:spPr>
      </p:pic>
      <p:sp>
        <p:nvSpPr>
          <p:cNvPr id="8" name="Rectangle 7">
            <a:extLst>
              <a:ext uri="{FF2B5EF4-FFF2-40B4-BE49-F238E27FC236}">
                <a16:creationId xmlns:a16="http://schemas.microsoft.com/office/drawing/2014/main" id="{3C927345-92E0-6643-B2EC-98A9107E0FAE}"/>
              </a:ext>
            </a:extLst>
          </p:cNvPr>
          <p:cNvSpPr/>
          <p:nvPr userDrawn="1"/>
        </p:nvSpPr>
        <p:spPr>
          <a:xfrm>
            <a:off x="-1" y="0"/>
            <a:ext cx="12192000" cy="185531"/>
          </a:xfrm>
          <a:prstGeom prst="rect">
            <a:avLst/>
          </a:prstGeom>
          <a:solidFill>
            <a:srgbClr val="C6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Connector 10">
            <a:extLst>
              <a:ext uri="{FF2B5EF4-FFF2-40B4-BE49-F238E27FC236}">
                <a16:creationId xmlns:a16="http://schemas.microsoft.com/office/drawing/2014/main" id="{2696A0DD-882B-3644-9BA2-16B068848C21}"/>
              </a:ext>
            </a:extLst>
          </p:cNvPr>
          <p:cNvCxnSpPr/>
          <p:nvPr userDrawn="1"/>
        </p:nvCxnSpPr>
        <p:spPr>
          <a:xfrm>
            <a:off x="777856" y="3446655"/>
            <a:ext cx="1622611" cy="0"/>
          </a:xfrm>
          <a:prstGeom prst="line">
            <a:avLst/>
          </a:prstGeom>
          <a:ln w="19050">
            <a:solidFill>
              <a:srgbClr val="C6924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616694A-C243-8F48-B446-BF11A7C4541A}"/>
              </a:ext>
            </a:extLst>
          </p:cNvPr>
          <p:cNvSpPr>
            <a:spLocks noGrp="1"/>
          </p:cNvSpPr>
          <p:nvPr>
            <p:ph type="body" sz="quarter" idx="10" hasCustomPrompt="1"/>
          </p:nvPr>
        </p:nvSpPr>
        <p:spPr>
          <a:xfrm>
            <a:off x="630951" y="608533"/>
            <a:ext cx="5816600" cy="2618316"/>
          </a:xfrm>
        </p:spPr>
        <p:txBody>
          <a:bodyPr anchor="b">
            <a:normAutofit/>
          </a:bodyPr>
          <a:lstStyle>
            <a:lvl1pPr marL="0" indent="0">
              <a:lnSpc>
                <a:spcPts val="9333"/>
              </a:lnSpc>
              <a:spcBef>
                <a:spcPts val="0"/>
              </a:spcBef>
              <a:buNone/>
              <a:defRPr sz="8666" b="0" i="0" spc="400" baseline="0">
                <a:solidFill>
                  <a:schemeClr val="tx1"/>
                </a:solidFill>
                <a:latin typeface="Abolition" pitchFamily="2" charset="0"/>
              </a:defRPr>
            </a:lvl1pPr>
          </a:lstStyle>
          <a:p>
            <a:pPr lvl="0"/>
            <a:r>
              <a:rPr lang="en-US"/>
              <a:t>Title to </a:t>
            </a:r>
            <a:br>
              <a:rPr lang="en-US"/>
            </a:br>
            <a:r>
              <a:rPr lang="en-US"/>
              <a:t>go here</a:t>
            </a:r>
          </a:p>
        </p:txBody>
      </p:sp>
      <p:sp>
        <p:nvSpPr>
          <p:cNvPr id="18" name="Text Placeholder 17">
            <a:extLst>
              <a:ext uri="{FF2B5EF4-FFF2-40B4-BE49-F238E27FC236}">
                <a16:creationId xmlns:a16="http://schemas.microsoft.com/office/drawing/2014/main" id="{EC3529D2-738A-B444-ABB5-B8117680A6E1}"/>
              </a:ext>
            </a:extLst>
          </p:cNvPr>
          <p:cNvSpPr>
            <a:spLocks noGrp="1"/>
          </p:cNvSpPr>
          <p:nvPr>
            <p:ph type="body" sz="quarter" idx="11" hasCustomPrompt="1"/>
          </p:nvPr>
        </p:nvSpPr>
        <p:spPr>
          <a:xfrm>
            <a:off x="630952" y="3872158"/>
            <a:ext cx="5816600" cy="346491"/>
          </a:xfrm>
        </p:spPr>
        <p:txBody>
          <a:bodyPr anchor="ctr"/>
          <a:lstStyle>
            <a:lvl1pPr marL="0" indent="0">
              <a:lnSpc>
                <a:spcPts val="2507"/>
              </a:lnSpc>
              <a:spcBef>
                <a:spcPts val="0"/>
              </a:spcBef>
              <a:buNone/>
              <a:defRPr/>
            </a:lvl1pPr>
          </a:lstStyle>
          <a:p>
            <a:pPr lvl="0"/>
            <a:r>
              <a:rPr lang="en-US"/>
              <a:t>Subtitle / Presenter</a:t>
            </a:r>
          </a:p>
        </p:txBody>
      </p:sp>
    </p:spTree>
    <p:extLst>
      <p:ext uri="{BB962C8B-B14F-4D97-AF65-F5344CB8AC3E}">
        <p14:creationId xmlns:p14="http://schemas.microsoft.com/office/powerpoint/2010/main" val="315875243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D004BC79-4A47-F947-8EF2-485C0AEA7EE3}"/>
              </a:ext>
            </a:extLst>
          </p:cNvPr>
          <p:cNvSpPr>
            <a:spLocks noGrp="1"/>
          </p:cNvSpPr>
          <p:nvPr>
            <p:ph type="body" sz="quarter" idx="13" hasCustomPrompt="1"/>
          </p:nvPr>
        </p:nvSpPr>
        <p:spPr>
          <a:xfrm>
            <a:off x="838201" y="2050795"/>
            <a:ext cx="2775740" cy="329032"/>
          </a:xfrm>
        </p:spPr>
        <p:txBody>
          <a:bodyPr>
            <a:noAutofit/>
          </a:bodyPr>
          <a:lstStyle>
            <a:lvl1pPr marL="0" indent="0" algn="l">
              <a:lnSpc>
                <a:spcPts val="1893"/>
              </a:lnSpc>
              <a:buNone/>
              <a:defRPr sz="1600" b="1" i="0" spc="200" baseline="0">
                <a:solidFill>
                  <a:schemeClr val="accent2"/>
                </a:solidFill>
                <a:latin typeface="Utopia Std Bold Subhead" panose="02040603060506020204" pitchFamily="18" charset="77"/>
              </a:defRPr>
            </a:lvl1pPr>
          </a:lstStyle>
          <a:p>
            <a:pPr lvl="0"/>
            <a:r>
              <a:rPr lang="en-US"/>
              <a:t>SUBHEAD GOES HERE</a:t>
            </a:r>
          </a:p>
        </p:txBody>
      </p:sp>
      <p:sp>
        <p:nvSpPr>
          <p:cNvPr id="14" name="Title Placeholder 1">
            <a:extLst>
              <a:ext uri="{FF2B5EF4-FFF2-40B4-BE49-F238E27FC236}">
                <a16:creationId xmlns:a16="http://schemas.microsoft.com/office/drawing/2014/main" id="{DDD0F1C2-4261-984A-A5E2-8263822DE478}"/>
              </a:ext>
            </a:extLst>
          </p:cNvPr>
          <p:cNvSpPr>
            <a:spLocks noGrp="1"/>
          </p:cNvSpPr>
          <p:nvPr>
            <p:ph type="title" hasCustomPrompt="1"/>
          </p:nvPr>
        </p:nvSpPr>
        <p:spPr>
          <a:xfrm>
            <a:off x="838200" y="725914"/>
            <a:ext cx="10515600" cy="625567"/>
          </a:xfrm>
          <a:prstGeom prst="rect">
            <a:avLst/>
          </a:prstGeom>
        </p:spPr>
        <p:txBody>
          <a:bodyPr vert="horz" lIns="91440" tIns="45720" rIns="91440" bIns="45720" rtlCol="0" anchor="ctr">
            <a:noAutofit/>
          </a:bodyPr>
          <a:lstStyle>
            <a:lvl1pPr algn="l">
              <a:defRPr/>
            </a:lvl1pPr>
          </a:lstStyle>
          <a:p>
            <a:r>
              <a:rPr lang="en-US"/>
              <a:t>Page Title</a:t>
            </a:r>
          </a:p>
        </p:txBody>
      </p:sp>
      <p:sp>
        <p:nvSpPr>
          <p:cNvPr id="4" name="Text Placeholder 3">
            <a:extLst>
              <a:ext uri="{FF2B5EF4-FFF2-40B4-BE49-F238E27FC236}">
                <a16:creationId xmlns:a16="http://schemas.microsoft.com/office/drawing/2014/main" id="{B2BDBB06-23EC-1249-9E7A-B7F4379BBF55}"/>
              </a:ext>
            </a:extLst>
          </p:cNvPr>
          <p:cNvSpPr>
            <a:spLocks noGrp="1"/>
          </p:cNvSpPr>
          <p:nvPr>
            <p:ph type="body" sz="quarter" idx="16" hasCustomPrompt="1"/>
          </p:nvPr>
        </p:nvSpPr>
        <p:spPr>
          <a:xfrm>
            <a:off x="838200" y="2536824"/>
            <a:ext cx="4572000" cy="2877739"/>
          </a:xfrm>
        </p:spPr>
        <p:txBody>
          <a:bodyPr/>
          <a:lstStyle>
            <a:lvl1pPr>
              <a:lnSpc>
                <a:spcPts val="2187"/>
              </a:lnSpc>
              <a:spcAft>
                <a:spcPts val="400"/>
              </a:spcAft>
              <a:defRPr sz="16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4"/>
            <a:endParaRPr lang="en-US"/>
          </a:p>
        </p:txBody>
      </p:sp>
      <p:sp>
        <p:nvSpPr>
          <p:cNvPr id="17" name="Text Placeholder 8">
            <a:extLst>
              <a:ext uri="{FF2B5EF4-FFF2-40B4-BE49-F238E27FC236}">
                <a16:creationId xmlns:a16="http://schemas.microsoft.com/office/drawing/2014/main" id="{1BE8467C-F8A0-0B46-954C-0CCA5AE188E5}"/>
              </a:ext>
            </a:extLst>
          </p:cNvPr>
          <p:cNvSpPr>
            <a:spLocks noGrp="1"/>
          </p:cNvSpPr>
          <p:nvPr>
            <p:ph type="body" sz="quarter" idx="19" hasCustomPrompt="1"/>
          </p:nvPr>
        </p:nvSpPr>
        <p:spPr>
          <a:xfrm>
            <a:off x="6781801" y="2050795"/>
            <a:ext cx="2775740" cy="329032"/>
          </a:xfrm>
        </p:spPr>
        <p:txBody>
          <a:bodyPr>
            <a:noAutofit/>
          </a:bodyPr>
          <a:lstStyle>
            <a:lvl1pPr marL="0" indent="0" algn="l">
              <a:lnSpc>
                <a:spcPts val="1893"/>
              </a:lnSpc>
              <a:buNone/>
              <a:defRPr sz="1600" b="1" i="0" spc="200" baseline="0">
                <a:solidFill>
                  <a:schemeClr val="accent2"/>
                </a:solidFill>
                <a:latin typeface="Utopia Std Bold Subhead" panose="02040603060506020204" pitchFamily="18" charset="77"/>
              </a:defRPr>
            </a:lvl1pPr>
          </a:lstStyle>
          <a:p>
            <a:pPr lvl="0"/>
            <a:r>
              <a:rPr lang="en-US"/>
              <a:t>SUBHEAD GOES HERE</a:t>
            </a:r>
          </a:p>
        </p:txBody>
      </p:sp>
      <p:sp>
        <p:nvSpPr>
          <p:cNvPr id="15" name="Text Placeholder 3">
            <a:extLst>
              <a:ext uri="{FF2B5EF4-FFF2-40B4-BE49-F238E27FC236}">
                <a16:creationId xmlns:a16="http://schemas.microsoft.com/office/drawing/2014/main" id="{B764E411-936F-3044-8265-A066A2B83B67}"/>
              </a:ext>
            </a:extLst>
          </p:cNvPr>
          <p:cNvSpPr>
            <a:spLocks noGrp="1"/>
          </p:cNvSpPr>
          <p:nvPr>
            <p:ph type="body" sz="quarter" idx="20" hasCustomPrompt="1"/>
          </p:nvPr>
        </p:nvSpPr>
        <p:spPr>
          <a:xfrm>
            <a:off x="6781800" y="2536824"/>
            <a:ext cx="4572000" cy="2877739"/>
          </a:xfrm>
        </p:spPr>
        <p:txBody>
          <a:bodyPr/>
          <a:lstStyle>
            <a:lvl1pPr>
              <a:lnSpc>
                <a:spcPts val="2187"/>
              </a:lnSpc>
              <a:spcAft>
                <a:spcPts val="400"/>
              </a:spcAft>
              <a:defRPr sz="16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4"/>
            <a:endParaRPr lang="en-US"/>
          </a:p>
        </p:txBody>
      </p:sp>
      <p:cxnSp>
        <p:nvCxnSpPr>
          <p:cNvPr id="19" name="Straight Connector 18">
            <a:extLst>
              <a:ext uri="{FF2B5EF4-FFF2-40B4-BE49-F238E27FC236}">
                <a16:creationId xmlns:a16="http://schemas.microsoft.com/office/drawing/2014/main" id="{7F7C988E-4FD1-F44B-8698-26D540F4924A}"/>
              </a:ext>
            </a:extLst>
          </p:cNvPr>
          <p:cNvCxnSpPr>
            <a:cxnSpLocks/>
          </p:cNvCxnSpPr>
          <p:nvPr userDrawn="1"/>
        </p:nvCxnSpPr>
        <p:spPr>
          <a:xfrm rot="16200000">
            <a:off x="4754881" y="3962247"/>
            <a:ext cx="26822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905959D2-BEEE-8D4C-8216-8C05C61B75DC}"/>
              </a:ext>
            </a:extLst>
          </p:cNvPr>
          <p:cNvSpPr>
            <a:spLocks noGrp="1"/>
          </p:cNvSpPr>
          <p:nvPr>
            <p:ph type="ftr" sz="quarter" idx="21"/>
          </p:nvPr>
        </p:nvSpPr>
        <p:spPr/>
        <p:txBody>
          <a:bodyPr/>
          <a:lstStyle/>
          <a:p>
            <a:r>
              <a:rPr lang="en-US"/>
              <a:t>TEMPLATE (WRITE IN ALL CAPS)</a:t>
            </a:r>
          </a:p>
        </p:txBody>
      </p:sp>
      <p:sp>
        <p:nvSpPr>
          <p:cNvPr id="8" name="Slide Number Placeholder 7">
            <a:extLst>
              <a:ext uri="{FF2B5EF4-FFF2-40B4-BE49-F238E27FC236}">
                <a16:creationId xmlns:a16="http://schemas.microsoft.com/office/drawing/2014/main" id="{67AAF54B-C785-4346-9B7B-CA106BFE8CDB}"/>
              </a:ext>
            </a:extLst>
          </p:cNvPr>
          <p:cNvSpPr>
            <a:spLocks noGrp="1"/>
          </p:cNvSpPr>
          <p:nvPr>
            <p:ph type="sldNum" sz="quarter" idx="22"/>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994125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D004BC79-4A47-F947-8EF2-485C0AEA7EE3}"/>
              </a:ext>
            </a:extLst>
          </p:cNvPr>
          <p:cNvSpPr>
            <a:spLocks noGrp="1"/>
          </p:cNvSpPr>
          <p:nvPr>
            <p:ph type="body" sz="quarter" idx="13" hasCustomPrompt="1"/>
          </p:nvPr>
        </p:nvSpPr>
        <p:spPr>
          <a:xfrm>
            <a:off x="838201" y="2050795"/>
            <a:ext cx="2775740" cy="329032"/>
          </a:xfrm>
        </p:spPr>
        <p:txBody>
          <a:bodyPr>
            <a:noAutofit/>
          </a:bodyPr>
          <a:lstStyle>
            <a:lvl1pPr marL="0" indent="0" algn="ctr">
              <a:lnSpc>
                <a:spcPts val="1893"/>
              </a:lnSpc>
              <a:buNone/>
              <a:defRPr sz="1600" b="1" i="0" spc="200" baseline="0">
                <a:solidFill>
                  <a:schemeClr val="accent2"/>
                </a:solidFill>
                <a:latin typeface="Utopia Std Bold Subhead" panose="02040603060506020204" pitchFamily="18" charset="77"/>
              </a:defRPr>
            </a:lvl1pPr>
          </a:lstStyle>
          <a:p>
            <a:pPr lvl="0"/>
            <a:r>
              <a:rPr lang="en-US"/>
              <a:t>SUBHEAD GOES HERE</a:t>
            </a:r>
          </a:p>
        </p:txBody>
      </p:sp>
      <p:sp>
        <p:nvSpPr>
          <p:cNvPr id="14" name="Title Placeholder 1">
            <a:extLst>
              <a:ext uri="{FF2B5EF4-FFF2-40B4-BE49-F238E27FC236}">
                <a16:creationId xmlns:a16="http://schemas.microsoft.com/office/drawing/2014/main" id="{DDD0F1C2-4261-984A-A5E2-8263822DE478}"/>
              </a:ext>
            </a:extLst>
          </p:cNvPr>
          <p:cNvSpPr>
            <a:spLocks noGrp="1"/>
          </p:cNvSpPr>
          <p:nvPr>
            <p:ph type="title" hasCustomPrompt="1"/>
          </p:nvPr>
        </p:nvSpPr>
        <p:spPr>
          <a:xfrm>
            <a:off x="838200" y="725914"/>
            <a:ext cx="10515600" cy="625567"/>
          </a:xfrm>
          <a:prstGeom prst="rect">
            <a:avLst/>
          </a:prstGeom>
        </p:spPr>
        <p:txBody>
          <a:bodyPr vert="horz" lIns="91440" tIns="45720" rIns="91440" bIns="45720" rtlCol="0" anchor="ctr">
            <a:noAutofit/>
          </a:bodyPr>
          <a:lstStyle>
            <a:lvl1pPr algn="l">
              <a:defRPr/>
            </a:lvl1pPr>
          </a:lstStyle>
          <a:p>
            <a:r>
              <a:rPr lang="en-US"/>
              <a:t>Page Title</a:t>
            </a:r>
          </a:p>
        </p:txBody>
      </p:sp>
      <p:sp>
        <p:nvSpPr>
          <p:cNvPr id="4" name="Text Placeholder 3">
            <a:extLst>
              <a:ext uri="{FF2B5EF4-FFF2-40B4-BE49-F238E27FC236}">
                <a16:creationId xmlns:a16="http://schemas.microsoft.com/office/drawing/2014/main" id="{B2BDBB06-23EC-1249-9E7A-B7F4379BBF55}"/>
              </a:ext>
            </a:extLst>
          </p:cNvPr>
          <p:cNvSpPr>
            <a:spLocks noGrp="1"/>
          </p:cNvSpPr>
          <p:nvPr>
            <p:ph type="body" sz="quarter" idx="16" hasCustomPrompt="1"/>
          </p:nvPr>
        </p:nvSpPr>
        <p:spPr>
          <a:xfrm>
            <a:off x="838201" y="2536824"/>
            <a:ext cx="2775740" cy="2877739"/>
          </a:xfrm>
        </p:spPr>
        <p:txBody>
          <a:bodyPr/>
          <a:lstStyle>
            <a:lvl1pPr algn="ctr">
              <a:lnSpc>
                <a:spcPts val="2187"/>
              </a:lnSpc>
              <a:spcAft>
                <a:spcPts val="400"/>
              </a:spcAft>
              <a:defRPr sz="16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4"/>
            <a:endParaRPr lang="en-US"/>
          </a:p>
        </p:txBody>
      </p:sp>
      <p:sp>
        <p:nvSpPr>
          <p:cNvPr id="11" name="Text Placeholder 3">
            <a:extLst>
              <a:ext uri="{FF2B5EF4-FFF2-40B4-BE49-F238E27FC236}">
                <a16:creationId xmlns:a16="http://schemas.microsoft.com/office/drawing/2014/main" id="{EEBD7929-DCAA-9F42-A87C-7B5A76711BF6}"/>
              </a:ext>
            </a:extLst>
          </p:cNvPr>
          <p:cNvSpPr>
            <a:spLocks noGrp="1"/>
          </p:cNvSpPr>
          <p:nvPr>
            <p:ph type="body" sz="quarter" idx="17" hasCustomPrompt="1"/>
          </p:nvPr>
        </p:nvSpPr>
        <p:spPr>
          <a:xfrm>
            <a:off x="4720371" y="2536824"/>
            <a:ext cx="2775740" cy="2877739"/>
          </a:xfrm>
        </p:spPr>
        <p:txBody>
          <a:bodyPr/>
          <a:lstStyle>
            <a:lvl1pPr algn="ctr">
              <a:lnSpc>
                <a:spcPts val="2187"/>
              </a:lnSpc>
              <a:spcAft>
                <a:spcPts val="400"/>
              </a:spcAft>
              <a:defRPr sz="16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4"/>
            <a:endParaRPr lang="en-US"/>
          </a:p>
        </p:txBody>
      </p:sp>
      <p:sp>
        <p:nvSpPr>
          <p:cNvPr id="13" name="Text Placeholder 3">
            <a:extLst>
              <a:ext uri="{FF2B5EF4-FFF2-40B4-BE49-F238E27FC236}">
                <a16:creationId xmlns:a16="http://schemas.microsoft.com/office/drawing/2014/main" id="{1684F489-4B0E-7447-8E87-1F18960C53D0}"/>
              </a:ext>
            </a:extLst>
          </p:cNvPr>
          <p:cNvSpPr>
            <a:spLocks noGrp="1"/>
          </p:cNvSpPr>
          <p:nvPr>
            <p:ph type="body" sz="quarter" idx="18" hasCustomPrompt="1"/>
          </p:nvPr>
        </p:nvSpPr>
        <p:spPr>
          <a:xfrm>
            <a:off x="8608767" y="2536824"/>
            <a:ext cx="2775740" cy="2877739"/>
          </a:xfrm>
        </p:spPr>
        <p:txBody>
          <a:bodyPr/>
          <a:lstStyle>
            <a:lvl1pPr algn="ctr">
              <a:lnSpc>
                <a:spcPts val="2187"/>
              </a:lnSpc>
              <a:spcAft>
                <a:spcPts val="400"/>
              </a:spcAft>
              <a:defRPr sz="16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4"/>
            <a:endParaRPr lang="en-US"/>
          </a:p>
        </p:txBody>
      </p:sp>
      <p:sp>
        <p:nvSpPr>
          <p:cNvPr id="17" name="Text Placeholder 8">
            <a:extLst>
              <a:ext uri="{FF2B5EF4-FFF2-40B4-BE49-F238E27FC236}">
                <a16:creationId xmlns:a16="http://schemas.microsoft.com/office/drawing/2014/main" id="{1BE8467C-F8A0-0B46-954C-0CCA5AE188E5}"/>
              </a:ext>
            </a:extLst>
          </p:cNvPr>
          <p:cNvSpPr>
            <a:spLocks noGrp="1"/>
          </p:cNvSpPr>
          <p:nvPr>
            <p:ph type="body" sz="quarter" idx="19" hasCustomPrompt="1"/>
          </p:nvPr>
        </p:nvSpPr>
        <p:spPr>
          <a:xfrm>
            <a:off x="4708130" y="2050795"/>
            <a:ext cx="2775740" cy="329032"/>
          </a:xfrm>
        </p:spPr>
        <p:txBody>
          <a:bodyPr>
            <a:noAutofit/>
          </a:bodyPr>
          <a:lstStyle>
            <a:lvl1pPr marL="0" indent="0" algn="ctr">
              <a:lnSpc>
                <a:spcPts val="1893"/>
              </a:lnSpc>
              <a:buNone/>
              <a:defRPr sz="1600" b="1" i="0" spc="200" baseline="0">
                <a:solidFill>
                  <a:schemeClr val="accent2"/>
                </a:solidFill>
                <a:latin typeface="Utopia Std Bold Subhead" panose="02040603060506020204" pitchFamily="18" charset="77"/>
              </a:defRPr>
            </a:lvl1pPr>
          </a:lstStyle>
          <a:p>
            <a:pPr lvl="0"/>
            <a:r>
              <a:rPr lang="en-US"/>
              <a:t>SUBHEAD GOES HERE</a:t>
            </a:r>
          </a:p>
        </p:txBody>
      </p:sp>
      <p:sp>
        <p:nvSpPr>
          <p:cNvPr id="18" name="Text Placeholder 8">
            <a:extLst>
              <a:ext uri="{FF2B5EF4-FFF2-40B4-BE49-F238E27FC236}">
                <a16:creationId xmlns:a16="http://schemas.microsoft.com/office/drawing/2014/main" id="{3DA5635F-177B-8C4B-A3DC-69876D820030}"/>
              </a:ext>
            </a:extLst>
          </p:cNvPr>
          <p:cNvSpPr>
            <a:spLocks noGrp="1"/>
          </p:cNvSpPr>
          <p:nvPr>
            <p:ph type="body" sz="quarter" idx="20" hasCustomPrompt="1"/>
          </p:nvPr>
        </p:nvSpPr>
        <p:spPr>
          <a:xfrm>
            <a:off x="8578059" y="2050795"/>
            <a:ext cx="2775740" cy="329032"/>
          </a:xfrm>
        </p:spPr>
        <p:txBody>
          <a:bodyPr>
            <a:noAutofit/>
          </a:bodyPr>
          <a:lstStyle>
            <a:lvl1pPr marL="0" indent="0" algn="ctr">
              <a:lnSpc>
                <a:spcPts val="1893"/>
              </a:lnSpc>
              <a:buNone/>
              <a:defRPr sz="1600" b="1" i="0" spc="200" baseline="0">
                <a:solidFill>
                  <a:schemeClr val="accent2"/>
                </a:solidFill>
                <a:latin typeface="Utopia Std Bold Subhead" panose="02040603060506020204" pitchFamily="18" charset="77"/>
              </a:defRPr>
            </a:lvl1pPr>
          </a:lstStyle>
          <a:p>
            <a:pPr lvl="0"/>
            <a:r>
              <a:rPr lang="en-US"/>
              <a:t>SUBHEAD GOES HERE</a:t>
            </a:r>
          </a:p>
        </p:txBody>
      </p:sp>
      <p:cxnSp>
        <p:nvCxnSpPr>
          <p:cNvPr id="19" name="Straight Connector 18">
            <a:extLst>
              <a:ext uri="{FF2B5EF4-FFF2-40B4-BE49-F238E27FC236}">
                <a16:creationId xmlns:a16="http://schemas.microsoft.com/office/drawing/2014/main" id="{67428C66-1F80-4C4D-BCD2-480123DFFAFE}"/>
              </a:ext>
            </a:extLst>
          </p:cNvPr>
          <p:cNvCxnSpPr>
            <a:cxnSpLocks/>
          </p:cNvCxnSpPr>
          <p:nvPr userDrawn="1"/>
        </p:nvCxnSpPr>
        <p:spPr>
          <a:xfrm rot="16200000">
            <a:off x="2811780" y="3974947"/>
            <a:ext cx="26822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5691CA-25BF-4244-8679-B624DA433733}"/>
              </a:ext>
            </a:extLst>
          </p:cNvPr>
          <p:cNvCxnSpPr>
            <a:cxnSpLocks/>
          </p:cNvCxnSpPr>
          <p:nvPr userDrawn="1"/>
        </p:nvCxnSpPr>
        <p:spPr>
          <a:xfrm rot="16200000">
            <a:off x="6697980" y="3974947"/>
            <a:ext cx="26822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9763FDE-A720-A74F-88A3-418704C0C76E}"/>
              </a:ext>
            </a:extLst>
          </p:cNvPr>
          <p:cNvSpPr>
            <a:spLocks noGrp="1"/>
          </p:cNvSpPr>
          <p:nvPr>
            <p:ph type="ftr" sz="quarter" idx="21"/>
          </p:nvPr>
        </p:nvSpPr>
        <p:spPr/>
        <p:txBody>
          <a:bodyPr/>
          <a:lstStyle/>
          <a:p>
            <a:r>
              <a:rPr lang="en-US"/>
              <a:t>TEMPLATE (WRITE IN ALL CAPS)</a:t>
            </a:r>
          </a:p>
        </p:txBody>
      </p:sp>
      <p:sp>
        <p:nvSpPr>
          <p:cNvPr id="6" name="Slide Number Placeholder 5">
            <a:extLst>
              <a:ext uri="{FF2B5EF4-FFF2-40B4-BE49-F238E27FC236}">
                <a16:creationId xmlns:a16="http://schemas.microsoft.com/office/drawing/2014/main" id="{6018CB42-5BE5-6847-AFF9-834D3CA91620}"/>
              </a:ext>
            </a:extLst>
          </p:cNvPr>
          <p:cNvSpPr>
            <a:spLocks noGrp="1"/>
          </p:cNvSpPr>
          <p:nvPr>
            <p:ph type="sldNum" sz="quarter" idx="22"/>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1725085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Custom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EA9E52-51FA-9F4C-9DB4-48F3FAA96946}"/>
              </a:ext>
            </a:extLst>
          </p:cNvPr>
          <p:cNvSpPr/>
          <p:nvPr userDrawn="1"/>
        </p:nvSpPr>
        <p:spPr>
          <a:xfrm>
            <a:off x="-1" y="0"/>
            <a:ext cx="12192000" cy="185531"/>
          </a:xfrm>
          <a:prstGeom prst="rect">
            <a:avLst/>
          </a:prstGeom>
          <a:solidFill>
            <a:srgbClr val="C6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F0E50C8D-7C8F-F44C-9245-C8E54948B279}"/>
              </a:ext>
            </a:extLst>
          </p:cNvPr>
          <p:cNvSpPr/>
          <p:nvPr userDrawn="1"/>
        </p:nvSpPr>
        <p:spPr>
          <a:xfrm>
            <a:off x="7861301" y="185531"/>
            <a:ext cx="4330697" cy="58193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Placeholder 1">
            <a:extLst>
              <a:ext uri="{FF2B5EF4-FFF2-40B4-BE49-F238E27FC236}">
                <a16:creationId xmlns:a16="http://schemas.microsoft.com/office/drawing/2014/main" id="{0157B452-A578-2C41-8127-5539B4BB1154}"/>
              </a:ext>
            </a:extLst>
          </p:cNvPr>
          <p:cNvSpPr>
            <a:spLocks noGrp="1"/>
          </p:cNvSpPr>
          <p:nvPr>
            <p:ph type="title" hasCustomPrompt="1"/>
          </p:nvPr>
        </p:nvSpPr>
        <p:spPr>
          <a:xfrm>
            <a:off x="838201" y="725914"/>
            <a:ext cx="5588279" cy="625567"/>
          </a:xfrm>
          <a:prstGeom prst="rect">
            <a:avLst/>
          </a:prstGeom>
        </p:spPr>
        <p:txBody>
          <a:bodyPr vert="horz" lIns="91440" tIns="45720" rIns="91440" bIns="45720" rtlCol="0" anchor="ctr">
            <a:noAutofit/>
          </a:bodyPr>
          <a:lstStyle>
            <a:lvl1pPr algn="l">
              <a:defRPr/>
            </a:lvl1pPr>
          </a:lstStyle>
          <a:p>
            <a:r>
              <a:rPr lang="en-US"/>
              <a:t>Page Title</a:t>
            </a:r>
          </a:p>
        </p:txBody>
      </p:sp>
      <p:sp>
        <p:nvSpPr>
          <p:cNvPr id="12" name="Text Placeholder 11">
            <a:extLst>
              <a:ext uri="{FF2B5EF4-FFF2-40B4-BE49-F238E27FC236}">
                <a16:creationId xmlns:a16="http://schemas.microsoft.com/office/drawing/2014/main" id="{839D716E-1CF3-9042-9DD1-4AAD039355C2}"/>
              </a:ext>
            </a:extLst>
          </p:cNvPr>
          <p:cNvSpPr>
            <a:spLocks noGrp="1"/>
          </p:cNvSpPr>
          <p:nvPr>
            <p:ph type="body" sz="quarter" idx="14" hasCustomPrompt="1"/>
          </p:nvPr>
        </p:nvSpPr>
        <p:spPr>
          <a:xfrm>
            <a:off x="838200" y="2423064"/>
            <a:ext cx="5588000" cy="3581769"/>
          </a:xfrm>
        </p:spPr>
        <p:txBody>
          <a:bodyPr/>
          <a:lstStyle>
            <a:lvl1pPr marL="0" marR="0" indent="0" algn="l" defTabSz="914377" rtl="0" eaLnBrk="1" fontAlgn="auto" latinLnBrk="0" hangingPunct="1">
              <a:lnSpc>
                <a:spcPts val="2240"/>
              </a:lnSpc>
              <a:spcBef>
                <a:spcPts val="1000"/>
              </a:spcBef>
              <a:spcAft>
                <a:spcPts val="800"/>
              </a:spcAft>
              <a:buClrTx/>
              <a:buSzPct val="75000"/>
              <a:buFont typeface="Arial" panose="020B0604020202020204" pitchFamily="34" charset="0"/>
              <a:buNone/>
              <a:tabLst/>
              <a:defRPr/>
            </a:lvl1pPr>
          </a:lstStyle>
          <a:p>
            <a:pPr marL="0" marR="0" lvl="0" indent="0" algn="l" defTabSz="914377" rtl="0" eaLnBrk="1" fontAlgn="auto" latinLnBrk="0" hangingPunct="1">
              <a:lnSpc>
                <a:spcPct val="90000"/>
              </a:lnSpc>
              <a:spcBef>
                <a:spcPts val="1000"/>
              </a:spcBef>
              <a:spcAft>
                <a:spcPts val="0"/>
              </a:spcAft>
              <a:buClrTx/>
              <a:buSzPct val="75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Est sit </a:t>
            </a:r>
            <a:r>
              <a:rPr lang="en-US" err="1"/>
              <a:t>amet</a:t>
            </a:r>
            <a:r>
              <a:rPr lang="en-US"/>
              <a:t> </a:t>
            </a:r>
            <a:r>
              <a:rPr lang="en-US" err="1"/>
              <a:t>facilisis</a:t>
            </a:r>
            <a:r>
              <a:rPr lang="en-US"/>
              <a:t> magna </a:t>
            </a:r>
            <a:r>
              <a:rPr lang="en-US" err="1"/>
              <a:t>etiam</a:t>
            </a:r>
            <a:r>
              <a:rPr lang="en-US"/>
              <a:t> </a:t>
            </a:r>
            <a:r>
              <a:rPr lang="en-US" err="1"/>
              <a:t>tempor</a:t>
            </a:r>
            <a:r>
              <a:rPr lang="en-US"/>
              <a:t> </a:t>
            </a:r>
            <a:r>
              <a:rPr lang="en-US" err="1"/>
              <a:t>orci</a:t>
            </a:r>
            <a:r>
              <a:rPr lang="en-US"/>
              <a:t>. </a:t>
            </a:r>
            <a:r>
              <a:rPr lang="en-US" err="1"/>
              <a:t>Vivamus</a:t>
            </a:r>
            <a:r>
              <a:rPr lang="en-US"/>
              <a:t> </a:t>
            </a:r>
            <a:r>
              <a:rPr lang="en-US" err="1"/>
              <a:t>arcu</a:t>
            </a:r>
            <a:r>
              <a:rPr lang="en-US"/>
              <a:t> </a:t>
            </a:r>
            <a:r>
              <a:rPr lang="en-US" err="1"/>
              <a:t>felis</a:t>
            </a:r>
            <a:r>
              <a:rPr lang="en-US"/>
              <a:t> </a:t>
            </a:r>
            <a:r>
              <a:rPr lang="en-US" err="1"/>
              <a:t>bibendum</a:t>
            </a:r>
            <a:r>
              <a:rPr lang="en-US"/>
              <a:t> </a:t>
            </a:r>
            <a:r>
              <a:rPr lang="en-US" err="1"/>
              <a:t>ut</a:t>
            </a:r>
            <a:r>
              <a:rPr lang="en-US"/>
              <a:t> </a:t>
            </a:r>
            <a:r>
              <a:rPr lang="en-US" err="1"/>
              <a:t>tristique</a:t>
            </a:r>
            <a:r>
              <a:rPr lang="en-US"/>
              <a:t> et </a:t>
            </a:r>
            <a:r>
              <a:rPr lang="en-US" err="1"/>
              <a:t>egestas</a:t>
            </a:r>
            <a:r>
              <a:rPr lang="en-US"/>
              <a:t>. Non </a:t>
            </a:r>
            <a:r>
              <a:rPr lang="en-US" err="1"/>
              <a:t>consectetur</a:t>
            </a:r>
            <a:r>
              <a:rPr lang="en-US"/>
              <a:t>. </a:t>
            </a:r>
          </a:p>
          <a:p>
            <a:pPr lvl="0"/>
            <a:endParaRPr lang="en-US"/>
          </a:p>
        </p:txBody>
      </p:sp>
      <p:sp>
        <p:nvSpPr>
          <p:cNvPr id="15" name="Text Placeholder 8">
            <a:extLst>
              <a:ext uri="{FF2B5EF4-FFF2-40B4-BE49-F238E27FC236}">
                <a16:creationId xmlns:a16="http://schemas.microsoft.com/office/drawing/2014/main" id="{60522682-F92A-144E-938B-45336A63688D}"/>
              </a:ext>
            </a:extLst>
          </p:cNvPr>
          <p:cNvSpPr>
            <a:spLocks noGrp="1"/>
          </p:cNvSpPr>
          <p:nvPr>
            <p:ph type="body" sz="quarter" idx="13" hasCustomPrompt="1"/>
          </p:nvPr>
        </p:nvSpPr>
        <p:spPr>
          <a:xfrm>
            <a:off x="838200" y="1913584"/>
            <a:ext cx="5588000" cy="509480"/>
          </a:xfrm>
        </p:spPr>
        <p:txBody>
          <a:bodyPr>
            <a:normAutofit/>
          </a:bodyPr>
          <a:lstStyle>
            <a:lvl1pPr marL="0" indent="0" algn="l">
              <a:lnSpc>
                <a:spcPts val="2693"/>
              </a:lnSpc>
              <a:buNone/>
              <a:defRPr sz="2133" b="1" i="0" spc="67" baseline="0">
                <a:solidFill>
                  <a:schemeClr val="accent1"/>
                </a:solidFill>
                <a:latin typeface="Utopia Std Semibold" panose="02040503060506020204" pitchFamily="18" charset="77"/>
              </a:defRPr>
            </a:lvl1pPr>
          </a:lstStyle>
          <a:p>
            <a:pPr lvl="0"/>
            <a:r>
              <a:rPr lang="en-US"/>
              <a:t>Subhead Goes here</a:t>
            </a:r>
          </a:p>
        </p:txBody>
      </p:sp>
      <p:sp>
        <p:nvSpPr>
          <p:cNvPr id="4" name="Footer Placeholder 3">
            <a:extLst>
              <a:ext uri="{FF2B5EF4-FFF2-40B4-BE49-F238E27FC236}">
                <a16:creationId xmlns:a16="http://schemas.microsoft.com/office/drawing/2014/main" id="{5C2E424E-5889-7847-838F-5925BED8A912}"/>
              </a:ext>
            </a:extLst>
          </p:cNvPr>
          <p:cNvSpPr>
            <a:spLocks noGrp="1"/>
          </p:cNvSpPr>
          <p:nvPr>
            <p:ph type="ftr" sz="quarter" idx="15"/>
          </p:nvPr>
        </p:nvSpPr>
        <p:spPr/>
        <p:txBody>
          <a:bodyPr/>
          <a:lstStyle/>
          <a:p>
            <a:r>
              <a:rPr lang="en-US"/>
              <a:t>TEMPLATE (WRITE IN ALL CAPS)</a:t>
            </a:r>
          </a:p>
        </p:txBody>
      </p:sp>
      <p:sp>
        <p:nvSpPr>
          <p:cNvPr id="5" name="Slide Number Placeholder 4">
            <a:extLst>
              <a:ext uri="{FF2B5EF4-FFF2-40B4-BE49-F238E27FC236}">
                <a16:creationId xmlns:a16="http://schemas.microsoft.com/office/drawing/2014/main" id="{EDC3CA1E-7A7E-DF47-984B-664CF3C08615}"/>
              </a:ext>
            </a:extLst>
          </p:cNvPr>
          <p:cNvSpPr>
            <a:spLocks noGrp="1"/>
          </p:cNvSpPr>
          <p:nvPr>
            <p:ph type="sldNum" sz="quarter" idx="16"/>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3908030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V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299AF-B7C4-AB4D-BC54-733C75A44911}"/>
              </a:ext>
            </a:extLst>
          </p:cNvPr>
          <p:cNvSpPr/>
          <p:nvPr userDrawn="1"/>
        </p:nvSpPr>
        <p:spPr>
          <a:xfrm>
            <a:off x="0" y="155643"/>
            <a:ext cx="4427165" cy="58193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ADA2F810-22CB-2B43-91C2-51FFAA2392A9}"/>
              </a:ext>
            </a:extLst>
          </p:cNvPr>
          <p:cNvSpPr>
            <a:spLocks noGrp="1"/>
          </p:cNvSpPr>
          <p:nvPr>
            <p:ph type="title" hasCustomPrompt="1"/>
          </p:nvPr>
        </p:nvSpPr>
        <p:spPr>
          <a:xfrm>
            <a:off x="557448" y="909403"/>
            <a:ext cx="3312269" cy="1952691"/>
          </a:xfrm>
        </p:spPr>
        <p:txBody>
          <a:bodyPr anchor="t"/>
          <a:lstStyle>
            <a:lvl1pPr>
              <a:defRPr sz="5867"/>
            </a:lvl1pPr>
          </a:lstStyle>
          <a:p>
            <a:r>
              <a:rPr lang="en-US"/>
              <a:t>Page title</a:t>
            </a:r>
          </a:p>
        </p:txBody>
      </p:sp>
      <p:sp>
        <p:nvSpPr>
          <p:cNvPr id="6" name="Rectangle 5">
            <a:extLst>
              <a:ext uri="{FF2B5EF4-FFF2-40B4-BE49-F238E27FC236}">
                <a16:creationId xmlns:a16="http://schemas.microsoft.com/office/drawing/2014/main" id="{53EA9E52-51FA-9F4C-9DB4-48F3FAA96946}"/>
              </a:ext>
            </a:extLst>
          </p:cNvPr>
          <p:cNvSpPr/>
          <p:nvPr userDrawn="1"/>
        </p:nvSpPr>
        <p:spPr>
          <a:xfrm>
            <a:off x="-1" y="0"/>
            <a:ext cx="12192000" cy="185531"/>
          </a:xfrm>
          <a:prstGeom prst="rect">
            <a:avLst/>
          </a:prstGeom>
          <a:solidFill>
            <a:srgbClr val="C6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F0E50C8D-7C8F-F44C-9245-C8E54948B279}"/>
              </a:ext>
            </a:extLst>
          </p:cNvPr>
          <p:cNvSpPr/>
          <p:nvPr userDrawn="1"/>
        </p:nvSpPr>
        <p:spPr>
          <a:xfrm>
            <a:off x="11788589" y="185531"/>
            <a:ext cx="403409" cy="58193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a:extLst>
              <a:ext uri="{FF2B5EF4-FFF2-40B4-BE49-F238E27FC236}">
                <a16:creationId xmlns:a16="http://schemas.microsoft.com/office/drawing/2014/main" id="{A9EB1531-8C6C-9547-9EC3-C6E24B848422}"/>
              </a:ext>
            </a:extLst>
          </p:cNvPr>
          <p:cNvPicPr>
            <a:picLocks noChangeAspect="1"/>
          </p:cNvPicPr>
          <p:nvPr userDrawn="1"/>
        </p:nvPicPr>
        <p:blipFill rotWithShape="1">
          <a:blip r:embed="rId2" cstate="hqprint">
            <a:alphaModFix amt="45000"/>
            <a:extLst>
              <a:ext uri="{28A0092B-C50C-407E-A947-70E740481C1C}">
                <a14:useLocalDpi xmlns:a14="http://schemas.microsoft.com/office/drawing/2010/main"/>
              </a:ext>
            </a:extLst>
          </a:blip>
          <a:srcRect l="45063" t="25956" r="45411" b="58583"/>
          <a:stretch/>
        </p:blipFill>
        <p:spPr>
          <a:xfrm>
            <a:off x="899410" y="2230657"/>
            <a:ext cx="3527756" cy="3744289"/>
          </a:xfrm>
          <a:prstGeom prst="rect">
            <a:avLst/>
          </a:prstGeom>
        </p:spPr>
      </p:pic>
      <p:sp>
        <p:nvSpPr>
          <p:cNvPr id="8" name="Footer Placeholder 7">
            <a:extLst>
              <a:ext uri="{FF2B5EF4-FFF2-40B4-BE49-F238E27FC236}">
                <a16:creationId xmlns:a16="http://schemas.microsoft.com/office/drawing/2014/main" id="{EF4A1A05-EE43-614A-9F7E-27041F9BD6A4}"/>
              </a:ext>
            </a:extLst>
          </p:cNvPr>
          <p:cNvSpPr>
            <a:spLocks noGrp="1"/>
          </p:cNvSpPr>
          <p:nvPr>
            <p:ph type="ftr" sz="quarter" idx="10"/>
          </p:nvPr>
        </p:nvSpPr>
        <p:spPr/>
        <p:txBody>
          <a:bodyPr/>
          <a:lstStyle/>
          <a:p>
            <a:r>
              <a:rPr lang="en-US"/>
              <a:t>TEMPLATE (WRITE IN ALL CAPS)</a:t>
            </a:r>
          </a:p>
        </p:txBody>
      </p:sp>
      <p:sp>
        <p:nvSpPr>
          <p:cNvPr id="9" name="Slide Number Placeholder 8">
            <a:extLst>
              <a:ext uri="{FF2B5EF4-FFF2-40B4-BE49-F238E27FC236}">
                <a16:creationId xmlns:a16="http://schemas.microsoft.com/office/drawing/2014/main" id="{327576B9-EA1D-964E-A0C5-373961445914}"/>
              </a:ext>
            </a:extLst>
          </p:cNvPr>
          <p:cNvSpPr>
            <a:spLocks noGrp="1"/>
          </p:cNvSpPr>
          <p:nvPr>
            <p:ph type="sldNum" sz="quarter" idx="11"/>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419675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6E82-E25B-CE41-A908-43BD2EC2B731}"/>
              </a:ext>
            </a:extLst>
          </p:cNvPr>
          <p:cNvSpPr>
            <a:spLocks noGrp="1"/>
          </p:cNvSpPr>
          <p:nvPr>
            <p:ph type="title" hasCustomPrompt="1"/>
          </p:nvPr>
        </p:nvSpPr>
        <p:spPr>
          <a:xfrm>
            <a:off x="531848" y="716984"/>
            <a:ext cx="5564152" cy="625567"/>
          </a:xfrm>
        </p:spPr>
        <p:txBody>
          <a:bodyPr/>
          <a:lstStyle>
            <a:lvl1pPr algn="l">
              <a:defRPr/>
            </a:lvl1pPr>
          </a:lstStyle>
          <a:p>
            <a:r>
              <a:rPr lang="en-US"/>
              <a:t>Page Title</a:t>
            </a:r>
          </a:p>
        </p:txBody>
      </p:sp>
      <p:sp>
        <p:nvSpPr>
          <p:cNvPr id="7" name="Text Placeholder 6">
            <a:extLst>
              <a:ext uri="{FF2B5EF4-FFF2-40B4-BE49-F238E27FC236}">
                <a16:creationId xmlns:a16="http://schemas.microsoft.com/office/drawing/2014/main" id="{65C5C3F7-814B-F644-B33E-D033B1334A69}"/>
              </a:ext>
            </a:extLst>
          </p:cNvPr>
          <p:cNvSpPr>
            <a:spLocks noGrp="1"/>
          </p:cNvSpPr>
          <p:nvPr>
            <p:ph type="body" sz="quarter" idx="13" hasCustomPrompt="1"/>
          </p:nvPr>
        </p:nvSpPr>
        <p:spPr>
          <a:xfrm>
            <a:off x="3550024" y="716984"/>
            <a:ext cx="8220635" cy="625567"/>
          </a:xfrm>
        </p:spPr>
        <p:txBody>
          <a:bodyPr anchor="ctr"/>
          <a:lstStyle>
            <a:lvl1pPr>
              <a:defRPr spc="67" baseline="0"/>
            </a:lvl1pPr>
          </a:lstStyle>
          <a:p>
            <a:pPr lvl="0"/>
            <a:r>
              <a:rPr lang="en-US"/>
              <a:t>SUBHEAD TO GO HERE</a:t>
            </a:r>
          </a:p>
        </p:txBody>
      </p:sp>
      <p:sp>
        <p:nvSpPr>
          <p:cNvPr id="5" name="Footer Placeholder 4">
            <a:extLst>
              <a:ext uri="{FF2B5EF4-FFF2-40B4-BE49-F238E27FC236}">
                <a16:creationId xmlns:a16="http://schemas.microsoft.com/office/drawing/2014/main" id="{11FE2933-6B02-0144-BF1A-69A51D5C0313}"/>
              </a:ext>
            </a:extLst>
          </p:cNvPr>
          <p:cNvSpPr>
            <a:spLocks noGrp="1"/>
          </p:cNvSpPr>
          <p:nvPr>
            <p:ph type="ftr" sz="quarter" idx="14"/>
          </p:nvPr>
        </p:nvSpPr>
        <p:spPr/>
        <p:txBody>
          <a:bodyPr/>
          <a:lstStyle/>
          <a:p>
            <a:r>
              <a:rPr lang="en-US"/>
              <a:t>TEMPLATE (WRITE IN ALL CAPS)</a:t>
            </a:r>
          </a:p>
        </p:txBody>
      </p:sp>
      <p:sp>
        <p:nvSpPr>
          <p:cNvPr id="6" name="Slide Number Placeholder 5">
            <a:extLst>
              <a:ext uri="{FF2B5EF4-FFF2-40B4-BE49-F238E27FC236}">
                <a16:creationId xmlns:a16="http://schemas.microsoft.com/office/drawing/2014/main" id="{A2D18749-87A2-0341-9D35-5E74E8AB75D5}"/>
              </a:ext>
            </a:extLst>
          </p:cNvPr>
          <p:cNvSpPr>
            <a:spLocks noGrp="1"/>
          </p:cNvSpPr>
          <p:nvPr>
            <p:ph type="sldNum" sz="quarter" idx="15"/>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395808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Gallery, 6 or Custo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A42E8-9C39-454E-ADD6-58C0005063C5}"/>
              </a:ext>
            </a:extLst>
          </p:cNvPr>
          <p:cNvSpPr/>
          <p:nvPr userDrawn="1"/>
        </p:nvSpPr>
        <p:spPr>
          <a:xfrm flipH="1">
            <a:off x="3977532" y="639863"/>
            <a:ext cx="8214467" cy="52659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08" eaLnBrk="1" fontAlgn="auto" hangingPunct="1">
              <a:spcBef>
                <a:spcPts val="0"/>
              </a:spcBef>
              <a:spcAft>
                <a:spcPts val="0"/>
              </a:spcAft>
              <a:defRPr/>
            </a:pPr>
            <a:endParaRPr lang="en-US" sz="1801">
              <a:latin typeface="Muli Regular" charset="0"/>
            </a:endParaRPr>
          </a:p>
        </p:txBody>
      </p:sp>
      <p:sp>
        <p:nvSpPr>
          <p:cNvPr id="9" name="Picture Placeholder 6">
            <a:extLst>
              <a:ext uri="{FF2B5EF4-FFF2-40B4-BE49-F238E27FC236}">
                <a16:creationId xmlns:a16="http://schemas.microsoft.com/office/drawing/2014/main" id="{9DB7D153-61A8-B34E-A15C-9B46F446BCA3}"/>
              </a:ext>
            </a:extLst>
          </p:cNvPr>
          <p:cNvSpPr>
            <a:spLocks noGrp="1" noChangeAspect="1"/>
          </p:cNvSpPr>
          <p:nvPr>
            <p:ph type="pic" sz="quarter" idx="19"/>
          </p:nvPr>
        </p:nvSpPr>
        <p:spPr>
          <a:xfrm>
            <a:off x="4692936" y="3298829"/>
            <a:ext cx="2416617" cy="1899471"/>
          </a:xfrm>
          <a:solidFill>
            <a:schemeClr val="bg1">
              <a:lumMod val="85000"/>
            </a:schemeClr>
          </a:solidFill>
          <a:ln>
            <a:noFill/>
          </a:ln>
        </p:spPr>
        <p:txBody>
          <a:bodyPr lIns="270000" tIns="270000" rIns="270000" bIns="270000"/>
          <a:lstStyle>
            <a:lvl1pPr marL="0" indent="0" algn="ctr">
              <a:buNone/>
              <a:defRPr sz="1335" b="1" i="0" cap="none" spc="0" baseline="0">
                <a:solidFill>
                  <a:schemeClr val="tx1"/>
                </a:solidFill>
                <a:latin typeface="Muli" charset="0"/>
                <a:ea typeface="Muli" charset="0"/>
                <a:cs typeface="Muli" charset="0"/>
              </a:defRPr>
            </a:lvl1pPr>
          </a:lstStyle>
          <a:p>
            <a:pPr lvl="0"/>
            <a:r>
              <a:rPr lang="en-US" noProof="0"/>
              <a:t>Drag picture to placeholder or click icon to add</a:t>
            </a:r>
          </a:p>
        </p:txBody>
      </p:sp>
      <p:sp>
        <p:nvSpPr>
          <p:cNvPr id="10" name="Picture Placeholder 6">
            <a:extLst>
              <a:ext uri="{FF2B5EF4-FFF2-40B4-BE49-F238E27FC236}">
                <a16:creationId xmlns:a16="http://schemas.microsoft.com/office/drawing/2014/main" id="{7D336015-19B8-2247-9DF3-762298B05F56}"/>
              </a:ext>
            </a:extLst>
          </p:cNvPr>
          <p:cNvSpPr>
            <a:spLocks noGrp="1" noChangeAspect="1"/>
          </p:cNvSpPr>
          <p:nvPr>
            <p:ph type="pic" sz="quarter" idx="16"/>
          </p:nvPr>
        </p:nvSpPr>
        <p:spPr>
          <a:xfrm>
            <a:off x="4692937" y="1292773"/>
            <a:ext cx="2416617" cy="1899471"/>
          </a:xfrm>
          <a:solidFill>
            <a:schemeClr val="bg1">
              <a:lumMod val="85000"/>
            </a:schemeClr>
          </a:solidFill>
          <a:ln>
            <a:noFill/>
          </a:ln>
        </p:spPr>
        <p:txBody>
          <a:bodyPr lIns="270000" tIns="270000" rIns="270000" bIns="270000"/>
          <a:lstStyle>
            <a:lvl1pPr marL="0" indent="0" algn="ctr">
              <a:buNone/>
              <a:defRPr sz="1335" b="1" i="0" cap="none" spc="0" baseline="0">
                <a:solidFill>
                  <a:schemeClr val="tx1"/>
                </a:solidFill>
                <a:latin typeface="Muli" charset="0"/>
                <a:ea typeface="Muli" charset="0"/>
                <a:cs typeface="Muli" charset="0"/>
              </a:defRPr>
            </a:lvl1pPr>
          </a:lstStyle>
          <a:p>
            <a:pPr lvl="0"/>
            <a:r>
              <a:rPr lang="en-US" noProof="0"/>
              <a:t>Drag picture to placeholder or click icon to add</a:t>
            </a:r>
          </a:p>
        </p:txBody>
      </p:sp>
      <p:sp>
        <p:nvSpPr>
          <p:cNvPr id="11" name="Picture Placeholder 6">
            <a:extLst>
              <a:ext uri="{FF2B5EF4-FFF2-40B4-BE49-F238E27FC236}">
                <a16:creationId xmlns:a16="http://schemas.microsoft.com/office/drawing/2014/main" id="{0DE58043-A190-A54E-A57D-DB8D7710CA6E}"/>
              </a:ext>
            </a:extLst>
          </p:cNvPr>
          <p:cNvSpPr>
            <a:spLocks noGrp="1" noChangeAspect="1"/>
          </p:cNvSpPr>
          <p:nvPr>
            <p:ph type="pic" sz="quarter" idx="17"/>
          </p:nvPr>
        </p:nvSpPr>
        <p:spPr>
          <a:xfrm>
            <a:off x="7234160" y="1295447"/>
            <a:ext cx="2416617" cy="1899471"/>
          </a:xfrm>
          <a:solidFill>
            <a:schemeClr val="bg1">
              <a:lumMod val="85000"/>
            </a:schemeClr>
          </a:solidFill>
          <a:ln>
            <a:noFill/>
          </a:ln>
        </p:spPr>
        <p:txBody>
          <a:bodyPr lIns="270000" tIns="270000" rIns="270000" bIns="270000"/>
          <a:lstStyle>
            <a:lvl1pPr marL="0" indent="0" algn="ctr">
              <a:buNone/>
              <a:defRPr sz="1335" b="1" i="0" cap="none" spc="0" baseline="0">
                <a:solidFill>
                  <a:schemeClr val="tx1"/>
                </a:solidFill>
                <a:latin typeface="Muli" charset="0"/>
                <a:ea typeface="Muli" charset="0"/>
                <a:cs typeface="Muli" charset="0"/>
              </a:defRPr>
            </a:lvl1pPr>
          </a:lstStyle>
          <a:p>
            <a:pPr lvl="0"/>
            <a:r>
              <a:rPr lang="en-US" noProof="0"/>
              <a:t>Drag picture to placeholder or click icon to add</a:t>
            </a:r>
          </a:p>
        </p:txBody>
      </p:sp>
      <p:sp>
        <p:nvSpPr>
          <p:cNvPr id="12" name="Picture Placeholder 6">
            <a:extLst>
              <a:ext uri="{FF2B5EF4-FFF2-40B4-BE49-F238E27FC236}">
                <a16:creationId xmlns:a16="http://schemas.microsoft.com/office/drawing/2014/main" id="{21A2D792-C3A8-B94C-8D1A-FF993AF9B647}"/>
              </a:ext>
            </a:extLst>
          </p:cNvPr>
          <p:cNvSpPr>
            <a:spLocks noGrp="1" noChangeAspect="1"/>
          </p:cNvSpPr>
          <p:nvPr>
            <p:ph type="pic" sz="quarter" idx="18"/>
          </p:nvPr>
        </p:nvSpPr>
        <p:spPr>
          <a:xfrm>
            <a:off x="9775382" y="1292773"/>
            <a:ext cx="2416617" cy="1899471"/>
          </a:xfrm>
          <a:solidFill>
            <a:schemeClr val="bg1">
              <a:lumMod val="85000"/>
            </a:schemeClr>
          </a:solidFill>
          <a:ln>
            <a:noFill/>
          </a:ln>
        </p:spPr>
        <p:txBody>
          <a:bodyPr lIns="270000" tIns="270000" rIns="270000" bIns="270000"/>
          <a:lstStyle>
            <a:lvl1pPr marL="0" indent="0" algn="ctr">
              <a:buNone/>
              <a:defRPr sz="1335" b="1" i="0" cap="none" spc="0" baseline="0">
                <a:solidFill>
                  <a:schemeClr val="tx1"/>
                </a:solidFill>
                <a:latin typeface="Muli" charset="0"/>
                <a:ea typeface="Muli" charset="0"/>
                <a:cs typeface="Muli" charset="0"/>
              </a:defRPr>
            </a:lvl1pPr>
          </a:lstStyle>
          <a:p>
            <a:pPr lvl="0"/>
            <a:r>
              <a:rPr lang="en-US" noProof="0"/>
              <a:t>Drag picture to placeholder or click icon to add</a:t>
            </a:r>
          </a:p>
        </p:txBody>
      </p:sp>
      <p:sp>
        <p:nvSpPr>
          <p:cNvPr id="13" name="Picture Placeholder 6">
            <a:extLst>
              <a:ext uri="{FF2B5EF4-FFF2-40B4-BE49-F238E27FC236}">
                <a16:creationId xmlns:a16="http://schemas.microsoft.com/office/drawing/2014/main" id="{16F74465-B7AF-DC42-B0E0-DAEE3F794FD1}"/>
              </a:ext>
            </a:extLst>
          </p:cNvPr>
          <p:cNvSpPr>
            <a:spLocks noGrp="1" noChangeAspect="1"/>
          </p:cNvSpPr>
          <p:nvPr>
            <p:ph type="pic" sz="quarter" idx="20"/>
          </p:nvPr>
        </p:nvSpPr>
        <p:spPr>
          <a:xfrm>
            <a:off x="7234158" y="3298831"/>
            <a:ext cx="2416617" cy="1899471"/>
          </a:xfrm>
          <a:solidFill>
            <a:schemeClr val="bg1">
              <a:lumMod val="85000"/>
            </a:schemeClr>
          </a:solidFill>
          <a:ln>
            <a:noFill/>
          </a:ln>
        </p:spPr>
        <p:txBody>
          <a:bodyPr lIns="270000" tIns="270000" rIns="270000" bIns="270000"/>
          <a:lstStyle>
            <a:lvl1pPr marL="0" indent="0" algn="ctr">
              <a:buNone/>
              <a:defRPr sz="1335" b="1" i="0" cap="none" spc="0" baseline="0">
                <a:solidFill>
                  <a:schemeClr val="tx1"/>
                </a:solidFill>
                <a:latin typeface="Muli" charset="0"/>
                <a:ea typeface="Muli" charset="0"/>
                <a:cs typeface="Muli" charset="0"/>
              </a:defRPr>
            </a:lvl1pPr>
          </a:lstStyle>
          <a:p>
            <a:pPr lvl="0"/>
            <a:r>
              <a:rPr lang="en-US" noProof="0"/>
              <a:t>Drag picture to placeholder or click icon to add</a:t>
            </a:r>
          </a:p>
        </p:txBody>
      </p:sp>
      <p:sp>
        <p:nvSpPr>
          <p:cNvPr id="14" name="Picture Placeholder 6">
            <a:extLst>
              <a:ext uri="{FF2B5EF4-FFF2-40B4-BE49-F238E27FC236}">
                <a16:creationId xmlns:a16="http://schemas.microsoft.com/office/drawing/2014/main" id="{09C94A2A-6979-4D49-945C-5C430721B087}"/>
              </a:ext>
            </a:extLst>
          </p:cNvPr>
          <p:cNvSpPr>
            <a:spLocks noGrp="1" noChangeAspect="1"/>
          </p:cNvSpPr>
          <p:nvPr>
            <p:ph type="pic" sz="quarter" idx="21"/>
          </p:nvPr>
        </p:nvSpPr>
        <p:spPr>
          <a:xfrm>
            <a:off x="9775381" y="3298830"/>
            <a:ext cx="2416617" cy="1899471"/>
          </a:xfrm>
          <a:solidFill>
            <a:schemeClr val="bg1">
              <a:lumMod val="85000"/>
            </a:schemeClr>
          </a:solidFill>
          <a:ln>
            <a:noFill/>
          </a:ln>
        </p:spPr>
        <p:txBody>
          <a:bodyPr lIns="270000" tIns="270000" rIns="270000" bIns="270000"/>
          <a:lstStyle>
            <a:lvl1pPr marL="0" indent="0" algn="ctr">
              <a:buNone/>
              <a:defRPr sz="1335" b="1" i="0" cap="none" spc="0" baseline="0">
                <a:solidFill>
                  <a:schemeClr val="tx1"/>
                </a:solidFill>
                <a:latin typeface="Muli" charset="0"/>
                <a:ea typeface="Muli" charset="0"/>
                <a:cs typeface="Muli" charset="0"/>
              </a:defRPr>
            </a:lvl1pPr>
          </a:lstStyle>
          <a:p>
            <a:pPr lvl="0"/>
            <a:r>
              <a:rPr lang="en-US" noProof="0"/>
              <a:t>Drag picture to placeholder or click icon to add</a:t>
            </a:r>
          </a:p>
        </p:txBody>
      </p:sp>
      <p:sp>
        <p:nvSpPr>
          <p:cNvPr id="15" name="Title Placeholder 1">
            <a:extLst>
              <a:ext uri="{FF2B5EF4-FFF2-40B4-BE49-F238E27FC236}">
                <a16:creationId xmlns:a16="http://schemas.microsoft.com/office/drawing/2014/main" id="{7C63A3F1-3298-8C4D-984E-C388DD7476D4}"/>
              </a:ext>
            </a:extLst>
          </p:cNvPr>
          <p:cNvSpPr>
            <a:spLocks noGrp="1"/>
          </p:cNvSpPr>
          <p:nvPr>
            <p:ph type="title" hasCustomPrompt="1"/>
          </p:nvPr>
        </p:nvSpPr>
        <p:spPr>
          <a:xfrm>
            <a:off x="402398" y="639863"/>
            <a:ext cx="3108207" cy="1789572"/>
          </a:xfrm>
          <a:prstGeom prst="rect">
            <a:avLst/>
          </a:prstGeom>
        </p:spPr>
        <p:txBody>
          <a:bodyPr vert="horz" lIns="91440" tIns="45720" rIns="91440" bIns="45720" rtlCol="0" anchor="t">
            <a:noAutofit/>
          </a:bodyPr>
          <a:lstStyle>
            <a:lvl1pPr algn="l">
              <a:defRPr/>
            </a:lvl1pPr>
          </a:lstStyle>
          <a:p>
            <a:r>
              <a:rPr lang="en-US"/>
              <a:t>Page Title</a:t>
            </a:r>
          </a:p>
        </p:txBody>
      </p:sp>
      <p:sp>
        <p:nvSpPr>
          <p:cNvPr id="16" name="Text Placeholder 18">
            <a:extLst>
              <a:ext uri="{FF2B5EF4-FFF2-40B4-BE49-F238E27FC236}">
                <a16:creationId xmlns:a16="http://schemas.microsoft.com/office/drawing/2014/main" id="{9B350A66-F079-A443-A6E6-F4E8B55CB8BA}"/>
              </a:ext>
            </a:extLst>
          </p:cNvPr>
          <p:cNvSpPr>
            <a:spLocks noGrp="1"/>
          </p:cNvSpPr>
          <p:nvPr>
            <p:ph type="body" sz="quarter" idx="15" hasCustomPrompt="1"/>
          </p:nvPr>
        </p:nvSpPr>
        <p:spPr>
          <a:xfrm>
            <a:off x="402398" y="1864659"/>
            <a:ext cx="3108207" cy="4093069"/>
          </a:xfrm>
        </p:spPr>
        <p:txBody>
          <a:bodyPr>
            <a:normAutofit/>
          </a:bodyPr>
          <a:lstStyle>
            <a:lvl1pPr marL="380990" indent="-259074" algn="l">
              <a:lnSpc>
                <a:spcPts val="2293"/>
              </a:lnSpc>
              <a:spcAft>
                <a:spcPts val="400"/>
              </a:spcAft>
              <a:buFont typeface="Arial" panose="020B0604020202020204" pitchFamily="34" charset="0"/>
              <a:buChar char="•"/>
              <a:defRPr sz="1733"/>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a:p>
            <a:pPr lvl="0"/>
            <a:r>
              <a:rPr lang="en-US" err="1"/>
              <a:t>Sollicitudin</a:t>
            </a:r>
            <a:r>
              <a:rPr lang="en-US"/>
              <a:t> </a:t>
            </a:r>
            <a:r>
              <a:rPr lang="en-US" err="1"/>
              <a:t>tempor</a:t>
            </a:r>
            <a:r>
              <a:rPr lang="en-US"/>
              <a:t> id </a:t>
            </a:r>
            <a:br>
              <a:rPr lang="en-US"/>
            </a:br>
            <a:r>
              <a:rPr lang="en-US" err="1"/>
              <a:t>eu</a:t>
            </a:r>
            <a:r>
              <a:rPr lang="en-US"/>
              <a:t> </a:t>
            </a:r>
            <a:r>
              <a:rPr lang="en-US" err="1"/>
              <a:t>nisl</a:t>
            </a:r>
            <a:r>
              <a:rPr lang="en-US"/>
              <a:t> </a:t>
            </a:r>
            <a:r>
              <a:rPr lang="en-US" err="1"/>
              <a:t>nunc</a:t>
            </a:r>
            <a:r>
              <a:rPr lang="en-US"/>
              <a:t> mi ipsum </a:t>
            </a:r>
            <a:r>
              <a:rPr lang="en-US" err="1"/>
              <a:t>faucibus</a:t>
            </a:r>
            <a:r>
              <a:rPr lang="en-US"/>
              <a:t>.</a:t>
            </a:r>
          </a:p>
        </p:txBody>
      </p:sp>
      <p:sp>
        <p:nvSpPr>
          <p:cNvPr id="4" name="Footer Placeholder 3">
            <a:extLst>
              <a:ext uri="{FF2B5EF4-FFF2-40B4-BE49-F238E27FC236}">
                <a16:creationId xmlns:a16="http://schemas.microsoft.com/office/drawing/2014/main" id="{BD16ABDF-2326-9E45-8E5D-9E5FC6E22C90}"/>
              </a:ext>
            </a:extLst>
          </p:cNvPr>
          <p:cNvSpPr>
            <a:spLocks noGrp="1"/>
          </p:cNvSpPr>
          <p:nvPr>
            <p:ph type="ftr" sz="quarter" idx="22"/>
          </p:nvPr>
        </p:nvSpPr>
        <p:spPr/>
        <p:txBody>
          <a:bodyPr/>
          <a:lstStyle/>
          <a:p>
            <a:r>
              <a:rPr lang="en-US"/>
              <a:t>TEMPLATE (WRITE IN ALL CAPS)</a:t>
            </a:r>
          </a:p>
        </p:txBody>
      </p:sp>
      <p:sp>
        <p:nvSpPr>
          <p:cNvPr id="5" name="Slide Number Placeholder 4">
            <a:extLst>
              <a:ext uri="{FF2B5EF4-FFF2-40B4-BE49-F238E27FC236}">
                <a16:creationId xmlns:a16="http://schemas.microsoft.com/office/drawing/2014/main" id="{7C81559F-D07E-9448-A48A-3FAC38248852}"/>
              </a:ext>
            </a:extLst>
          </p:cNvPr>
          <p:cNvSpPr>
            <a:spLocks noGrp="1"/>
          </p:cNvSpPr>
          <p:nvPr>
            <p:ph type="sldNum" sz="quarter" idx="23"/>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407690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age Gallery,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DBE99-52AB-F04F-930B-3FC4609BFACD}"/>
              </a:ext>
            </a:extLst>
          </p:cNvPr>
          <p:cNvSpPr/>
          <p:nvPr userDrawn="1"/>
        </p:nvSpPr>
        <p:spPr>
          <a:xfrm>
            <a:off x="0" y="2"/>
            <a:ext cx="12192000" cy="1523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Placeholder 1">
            <a:extLst>
              <a:ext uri="{FF2B5EF4-FFF2-40B4-BE49-F238E27FC236}">
                <a16:creationId xmlns:a16="http://schemas.microsoft.com/office/drawing/2014/main" id="{20D72D75-4DCD-9A4C-9025-AE57E4130AA2}"/>
              </a:ext>
            </a:extLst>
          </p:cNvPr>
          <p:cNvSpPr>
            <a:spLocks noGrp="1"/>
          </p:cNvSpPr>
          <p:nvPr>
            <p:ph type="title" hasCustomPrompt="1"/>
          </p:nvPr>
        </p:nvSpPr>
        <p:spPr>
          <a:xfrm>
            <a:off x="838200" y="449217"/>
            <a:ext cx="10515600" cy="625567"/>
          </a:xfrm>
          <a:prstGeom prst="rect">
            <a:avLst/>
          </a:prstGeom>
        </p:spPr>
        <p:txBody>
          <a:bodyPr vert="horz" lIns="91440" tIns="45720" rIns="91440" bIns="45720" rtlCol="0" anchor="ctr">
            <a:noAutofit/>
          </a:bodyPr>
          <a:lstStyle/>
          <a:p>
            <a:r>
              <a:rPr lang="en-US"/>
              <a:t>Page title</a:t>
            </a:r>
          </a:p>
        </p:txBody>
      </p:sp>
      <p:sp>
        <p:nvSpPr>
          <p:cNvPr id="7" name="Rectangle 6">
            <a:extLst>
              <a:ext uri="{FF2B5EF4-FFF2-40B4-BE49-F238E27FC236}">
                <a16:creationId xmlns:a16="http://schemas.microsoft.com/office/drawing/2014/main" id="{4963AF38-E211-6242-BDED-D2C0F25B71E7}"/>
              </a:ext>
            </a:extLst>
          </p:cNvPr>
          <p:cNvSpPr/>
          <p:nvPr userDrawn="1"/>
        </p:nvSpPr>
        <p:spPr>
          <a:xfrm>
            <a:off x="0" y="5334002"/>
            <a:ext cx="12192000" cy="1523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8">
            <a:extLst>
              <a:ext uri="{FF2B5EF4-FFF2-40B4-BE49-F238E27FC236}">
                <a16:creationId xmlns:a16="http://schemas.microsoft.com/office/drawing/2014/main" id="{DC74FF91-56F8-4041-8084-DCA6FE3768A6}"/>
              </a:ext>
            </a:extLst>
          </p:cNvPr>
          <p:cNvSpPr>
            <a:spLocks noGrp="1"/>
          </p:cNvSpPr>
          <p:nvPr>
            <p:ph type="pic" sz="quarter" idx="10"/>
          </p:nvPr>
        </p:nvSpPr>
        <p:spPr>
          <a:xfrm>
            <a:off x="827040" y="2272822"/>
            <a:ext cx="2499360" cy="2495551"/>
          </a:xfrm>
          <a:solidFill>
            <a:schemeClr val="bg1">
              <a:lumMod val="85000"/>
            </a:schemeClr>
          </a:solidFill>
        </p:spPr>
        <p:txBody>
          <a:bodyPr/>
          <a:lstStyle>
            <a:lvl1pPr marL="0" indent="0" algn="ctr">
              <a:buNone/>
              <a:defRPr/>
            </a:lvl1pPr>
          </a:lstStyle>
          <a:p>
            <a:endParaRPr lang="en-US"/>
          </a:p>
        </p:txBody>
      </p:sp>
      <p:sp>
        <p:nvSpPr>
          <p:cNvPr id="10" name="Picture Placeholder 8">
            <a:extLst>
              <a:ext uri="{FF2B5EF4-FFF2-40B4-BE49-F238E27FC236}">
                <a16:creationId xmlns:a16="http://schemas.microsoft.com/office/drawing/2014/main" id="{9890E7C6-6DB0-2747-A517-8DEE6CDE9DAF}"/>
              </a:ext>
            </a:extLst>
          </p:cNvPr>
          <p:cNvSpPr>
            <a:spLocks noGrp="1"/>
          </p:cNvSpPr>
          <p:nvPr>
            <p:ph type="pic" sz="quarter" idx="11"/>
          </p:nvPr>
        </p:nvSpPr>
        <p:spPr>
          <a:xfrm>
            <a:off x="3501573" y="2272822"/>
            <a:ext cx="2495551" cy="2495551"/>
          </a:xfrm>
          <a:solidFill>
            <a:schemeClr val="bg1">
              <a:lumMod val="85000"/>
            </a:schemeClr>
          </a:solidFill>
        </p:spPr>
        <p:txBody>
          <a:bodyPr/>
          <a:lstStyle>
            <a:lvl1pPr marL="0" indent="0" algn="ctr">
              <a:buNone/>
              <a:defRPr/>
            </a:lvl1pPr>
          </a:lstStyle>
          <a:p>
            <a:endParaRPr lang="en-US"/>
          </a:p>
        </p:txBody>
      </p:sp>
      <p:sp>
        <p:nvSpPr>
          <p:cNvPr id="11" name="Picture Placeholder 8">
            <a:extLst>
              <a:ext uri="{FF2B5EF4-FFF2-40B4-BE49-F238E27FC236}">
                <a16:creationId xmlns:a16="http://schemas.microsoft.com/office/drawing/2014/main" id="{770EB97E-35CF-6846-8293-859346561647}"/>
              </a:ext>
            </a:extLst>
          </p:cNvPr>
          <p:cNvSpPr>
            <a:spLocks noGrp="1"/>
          </p:cNvSpPr>
          <p:nvPr>
            <p:ph type="pic" sz="quarter" idx="12"/>
          </p:nvPr>
        </p:nvSpPr>
        <p:spPr>
          <a:xfrm>
            <a:off x="6183721" y="2272822"/>
            <a:ext cx="2495551" cy="2495551"/>
          </a:xfrm>
          <a:solidFill>
            <a:schemeClr val="bg1">
              <a:lumMod val="85000"/>
            </a:schemeClr>
          </a:solidFill>
        </p:spPr>
        <p:txBody>
          <a:bodyPr/>
          <a:lstStyle>
            <a:lvl1pPr marL="0" indent="0" algn="ctr">
              <a:buNone/>
              <a:defRPr/>
            </a:lvl1pPr>
          </a:lstStyle>
          <a:p>
            <a:endParaRPr lang="en-US"/>
          </a:p>
        </p:txBody>
      </p:sp>
      <p:sp>
        <p:nvSpPr>
          <p:cNvPr id="12" name="Picture Placeholder 8">
            <a:extLst>
              <a:ext uri="{FF2B5EF4-FFF2-40B4-BE49-F238E27FC236}">
                <a16:creationId xmlns:a16="http://schemas.microsoft.com/office/drawing/2014/main" id="{B67E2AC7-593C-1A48-9B8F-BCBC2F014AE8}"/>
              </a:ext>
            </a:extLst>
          </p:cNvPr>
          <p:cNvSpPr>
            <a:spLocks noGrp="1"/>
          </p:cNvSpPr>
          <p:nvPr>
            <p:ph type="pic" sz="quarter" idx="13"/>
          </p:nvPr>
        </p:nvSpPr>
        <p:spPr>
          <a:xfrm>
            <a:off x="8856346" y="2272821"/>
            <a:ext cx="2495551" cy="2495551"/>
          </a:xfrm>
          <a:solidFill>
            <a:schemeClr val="bg1">
              <a:lumMod val="85000"/>
            </a:schemeClr>
          </a:solidFill>
        </p:spPr>
        <p:txBody>
          <a:bodyPr/>
          <a:lstStyle>
            <a:lvl1pPr marL="0" indent="0" algn="ctr">
              <a:buNone/>
              <a:defRPr/>
            </a:lvl1pPr>
          </a:lstStyle>
          <a:p>
            <a:endParaRPr lang="en-US"/>
          </a:p>
        </p:txBody>
      </p:sp>
      <p:sp>
        <p:nvSpPr>
          <p:cNvPr id="13" name="Rectangle 12">
            <a:extLst>
              <a:ext uri="{FF2B5EF4-FFF2-40B4-BE49-F238E27FC236}">
                <a16:creationId xmlns:a16="http://schemas.microsoft.com/office/drawing/2014/main" id="{D23DA595-6767-6E47-88AB-C69BAECFD82E}"/>
              </a:ext>
            </a:extLst>
          </p:cNvPr>
          <p:cNvSpPr/>
          <p:nvPr userDrawn="1"/>
        </p:nvSpPr>
        <p:spPr>
          <a:xfrm>
            <a:off x="827040" y="2089628"/>
            <a:ext cx="2499360" cy="183192"/>
          </a:xfrm>
          <a:prstGeom prst="rect">
            <a:avLst/>
          </a:prstGeom>
          <a:solidFill>
            <a:srgbClr val="B7C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C40F9943-07F2-8149-AEE3-39D76BFF5AD7}"/>
              </a:ext>
            </a:extLst>
          </p:cNvPr>
          <p:cNvSpPr/>
          <p:nvPr userDrawn="1"/>
        </p:nvSpPr>
        <p:spPr>
          <a:xfrm>
            <a:off x="3499667" y="2089628"/>
            <a:ext cx="2499360" cy="183192"/>
          </a:xfrm>
          <a:prstGeom prst="rect">
            <a:avLst/>
          </a:prstGeom>
          <a:solidFill>
            <a:srgbClr val="B7C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031F5B73-4FB9-BA4B-84DD-9FC6B4AC685B}"/>
              </a:ext>
            </a:extLst>
          </p:cNvPr>
          <p:cNvSpPr/>
          <p:nvPr userDrawn="1"/>
        </p:nvSpPr>
        <p:spPr>
          <a:xfrm>
            <a:off x="6181815" y="2089628"/>
            <a:ext cx="2499360" cy="183192"/>
          </a:xfrm>
          <a:prstGeom prst="rect">
            <a:avLst/>
          </a:prstGeom>
          <a:solidFill>
            <a:srgbClr val="B7C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C5F7F1AE-1B0E-1142-BDE6-15F85C0D8411}"/>
              </a:ext>
            </a:extLst>
          </p:cNvPr>
          <p:cNvSpPr/>
          <p:nvPr userDrawn="1"/>
        </p:nvSpPr>
        <p:spPr>
          <a:xfrm>
            <a:off x="8854440" y="2089628"/>
            <a:ext cx="2499360" cy="183192"/>
          </a:xfrm>
          <a:prstGeom prst="rect">
            <a:avLst/>
          </a:prstGeom>
          <a:solidFill>
            <a:srgbClr val="B7C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00952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fo gallery,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DBE99-52AB-F04F-930B-3FC4609BFACD}"/>
              </a:ext>
            </a:extLst>
          </p:cNvPr>
          <p:cNvSpPr/>
          <p:nvPr userDrawn="1"/>
        </p:nvSpPr>
        <p:spPr>
          <a:xfrm>
            <a:off x="0" y="2"/>
            <a:ext cx="12192000" cy="1523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Placeholder 1">
            <a:extLst>
              <a:ext uri="{FF2B5EF4-FFF2-40B4-BE49-F238E27FC236}">
                <a16:creationId xmlns:a16="http://schemas.microsoft.com/office/drawing/2014/main" id="{20D72D75-4DCD-9A4C-9025-AE57E4130AA2}"/>
              </a:ext>
            </a:extLst>
          </p:cNvPr>
          <p:cNvSpPr>
            <a:spLocks noGrp="1"/>
          </p:cNvSpPr>
          <p:nvPr>
            <p:ph type="title" hasCustomPrompt="1"/>
          </p:nvPr>
        </p:nvSpPr>
        <p:spPr>
          <a:xfrm>
            <a:off x="838200" y="449217"/>
            <a:ext cx="10515600" cy="625567"/>
          </a:xfrm>
          <a:prstGeom prst="rect">
            <a:avLst/>
          </a:prstGeom>
        </p:spPr>
        <p:txBody>
          <a:bodyPr vert="horz" lIns="91440" tIns="45720" rIns="91440" bIns="45720" rtlCol="0" anchor="ctr">
            <a:noAutofit/>
          </a:bodyPr>
          <a:lstStyle/>
          <a:p>
            <a:r>
              <a:rPr lang="en-US"/>
              <a:t>Page Title</a:t>
            </a:r>
          </a:p>
        </p:txBody>
      </p:sp>
      <p:sp>
        <p:nvSpPr>
          <p:cNvPr id="7" name="Rectangle 6">
            <a:extLst>
              <a:ext uri="{FF2B5EF4-FFF2-40B4-BE49-F238E27FC236}">
                <a16:creationId xmlns:a16="http://schemas.microsoft.com/office/drawing/2014/main" id="{4963AF38-E211-6242-BDED-D2C0F25B71E7}"/>
              </a:ext>
            </a:extLst>
          </p:cNvPr>
          <p:cNvSpPr/>
          <p:nvPr userDrawn="1"/>
        </p:nvSpPr>
        <p:spPr>
          <a:xfrm>
            <a:off x="0" y="5357019"/>
            <a:ext cx="12192000" cy="1523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D23DA595-6767-6E47-88AB-C69BAECFD82E}"/>
              </a:ext>
            </a:extLst>
          </p:cNvPr>
          <p:cNvSpPr/>
          <p:nvPr userDrawn="1"/>
        </p:nvSpPr>
        <p:spPr>
          <a:xfrm>
            <a:off x="827040" y="2089628"/>
            <a:ext cx="2499360" cy="183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C40F9943-07F2-8149-AEE3-39D76BFF5AD7}"/>
              </a:ext>
            </a:extLst>
          </p:cNvPr>
          <p:cNvSpPr/>
          <p:nvPr userDrawn="1"/>
        </p:nvSpPr>
        <p:spPr>
          <a:xfrm>
            <a:off x="3507635" y="2089628"/>
            <a:ext cx="2499360" cy="183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031F5B73-4FB9-BA4B-84DD-9FC6B4AC685B}"/>
              </a:ext>
            </a:extLst>
          </p:cNvPr>
          <p:cNvSpPr/>
          <p:nvPr userDrawn="1"/>
        </p:nvSpPr>
        <p:spPr>
          <a:xfrm>
            <a:off x="6173056" y="2089628"/>
            <a:ext cx="2499360" cy="183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C5F7F1AE-1B0E-1142-BDE6-15F85C0D8411}"/>
              </a:ext>
            </a:extLst>
          </p:cNvPr>
          <p:cNvSpPr/>
          <p:nvPr userDrawn="1"/>
        </p:nvSpPr>
        <p:spPr>
          <a:xfrm>
            <a:off x="8860805" y="2089628"/>
            <a:ext cx="2499360" cy="183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B3C0AB91-AE22-8F4F-B0BC-99D98181E680}"/>
              </a:ext>
            </a:extLst>
          </p:cNvPr>
          <p:cNvSpPr/>
          <p:nvPr userDrawn="1"/>
        </p:nvSpPr>
        <p:spPr>
          <a:xfrm>
            <a:off x="825436" y="2272820"/>
            <a:ext cx="2502568" cy="24993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14F2F4F1-A0CE-194A-99F7-2918509C6C49}"/>
              </a:ext>
            </a:extLst>
          </p:cNvPr>
          <p:cNvSpPr/>
          <p:nvPr userDrawn="1"/>
        </p:nvSpPr>
        <p:spPr>
          <a:xfrm>
            <a:off x="3506031" y="2272820"/>
            <a:ext cx="2502568" cy="24993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4B3E50DA-7B8F-6A49-A19F-6956D1A26B7F}"/>
              </a:ext>
            </a:extLst>
          </p:cNvPr>
          <p:cNvSpPr/>
          <p:nvPr userDrawn="1"/>
        </p:nvSpPr>
        <p:spPr>
          <a:xfrm>
            <a:off x="6171452" y="2272820"/>
            <a:ext cx="2502568" cy="24993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38AAEC86-254A-974D-8B29-05FD6132BC2D}"/>
              </a:ext>
            </a:extLst>
          </p:cNvPr>
          <p:cNvSpPr/>
          <p:nvPr userDrawn="1"/>
        </p:nvSpPr>
        <p:spPr>
          <a:xfrm>
            <a:off x="8859201" y="2272820"/>
            <a:ext cx="2502568" cy="24993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73996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Gallery, Custo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2B5AD87-CC57-C14A-90CC-6DE93EAE48A0}"/>
              </a:ext>
            </a:extLst>
          </p:cNvPr>
          <p:cNvSpPr/>
          <p:nvPr userDrawn="1"/>
        </p:nvSpPr>
        <p:spPr>
          <a:xfrm>
            <a:off x="0" y="1523999"/>
            <a:ext cx="12192000" cy="38330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Placeholder 1">
            <a:extLst>
              <a:ext uri="{FF2B5EF4-FFF2-40B4-BE49-F238E27FC236}">
                <a16:creationId xmlns:a16="http://schemas.microsoft.com/office/drawing/2014/main" id="{20D72D75-4DCD-9A4C-9025-AE57E4130AA2}"/>
              </a:ext>
            </a:extLst>
          </p:cNvPr>
          <p:cNvSpPr>
            <a:spLocks noGrp="1"/>
          </p:cNvSpPr>
          <p:nvPr>
            <p:ph type="title" hasCustomPrompt="1"/>
          </p:nvPr>
        </p:nvSpPr>
        <p:spPr>
          <a:xfrm>
            <a:off x="838200" y="562077"/>
            <a:ext cx="10515600" cy="625567"/>
          </a:xfrm>
          <a:prstGeom prst="rect">
            <a:avLst/>
          </a:prstGeom>
        </p:spPr>
        <p:txBody>
          <a:bodyPr vert="horz" lIns="91440" tIns="45720" rIns="91440" bIns="45720" rtlCol="0" anchor="ctr">
            <a:noAutofit/>
          </a:bodyPr>
          <a:lstStyle/>
          <a:p>
            <a:r>
              <a:rPr lang="en-US"/>
              <a:t>Page Title</a:t>
            </a:r>
          </a:p>
        </p:txBody>
      </p:sp>
      <p:sp>
        <p:nvSpPr>
          <p:cNvPr id="4" name="Footer Placeholder 3">
            <a:extLst>
              <a:ext uri="{FF2B5EF4-FFF2-40B4-BE49-F238E27FC236}">
                <a16:creationId xmlns:a16="http://schemas.microsoft.com/office/drawing/2014/main" id="{D12ECBA7-0A4E-A44A-8F84-264B7C320419}"/>
              </a:ext>
            </a:extLst>
          </p:cNvPr>
          <p:cNvSpPr>
            <a:spLocks noGrp="1"/>
          </p:cNvSpPr>
          <p:nvPr>
            <p:ph type="ftr" sz="quarter" idx="10"/>
          </p:nvPr>
        </p:nvSpPr>
        <p:spPr/>
        <p:txBody>
          <a:bodyPr/>
          <a:lstStyle/>
          <a:p>
            <a:r>
              <a:rPr lang="en-US"/>
              <a:t>TEMPLATE (WRITE IN ALL CAPS)</a:t>
            </a:r>
          </a:p>
        </p:txBody>
      </p:sp>
      <p:sp>
        <p:nvSpPr>
          <p:cNvPr id="5" name="Slide Number Placeholder 4">
            <a:extLst>
              <a:ext uri="{FF2B5EF4-FFF2-40B4-BE49-F238E27FC236}">
                <a16:creationId xmlns:a16="http://schemas.microsoft.com/office/drawing/2014/main" id="{2271750B-6A57-6F4A-BAED-0846F139119B}"/>
              </a:ext>
            </a:extLst>
          </p:cNvPr>
          <p:cNvSpPr>
            <a:spLocks noGrp="1"/>
          </p:cNvSpPr>
          <p:nvPr>
            <p:ph type="sldNum" sz="quarter" idx="11"/>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865906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ackground Image and Content, V1">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9EA979-1301-B349-9D0A-F0840207D34F}"/>
              </a:ext>
            </a:extLst>
          </p:cNvPr>
          <p:cNvSpPr/>
          <p:nvPr userDrawn="1"/>
        </p:nvSpPr>
        <p:spPr>
          <a:xfrm>
            <a:off x="838201" y="0"/>
            <a:ext cx="5549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11" name="Text Placeholder 10">
            <a:extLst>
              <a:ext uri="{FF2B5EF4-FFF2-40B4-BE49-F238E27FC236}">
                <a16:creationId xmlns:a16="http://schemas.microsoft.com/office/drawing/2014/main" id="{B9ACCA67-2916-1146-A18E-67537F161BBD}"/>
              </a:ext>
            </a:extLst>
          </p:cNvPr>
          <p:cNvSpPr>
            <a:spLocks noGrp="1"/>
          </p:cNvSpPr>
          <p:nvPr>
            <p:ph type="body" sz="quarter" idx="11" hasCustomPrompt="1"/>
          </p:nvPr>
        </p:nvSpPr>
        <p:spPr>
          <a:xfrm>
            <a:off x="1525840" y="1032935"/>
            <a:ext cx="4174067" cy="853619"/>
          </a:xfrm>
        </p:spPr>
        <p:txBody>
          <a:bodyPr>
            <a:noAutofit/>
          </a:bodyPr>
          <a:lstStyle>
            <a:lvl1pPr marL="0" indent="0">
              <a:buNone/>
              <a:defRPr sz="5867" b="0" i="0">
                <a:latin typeface="Utopia Std" panose="02040503060506020204" pitchFamily="18" charset="77"/>
              </a:defRPr>
            </a:lvl1pPr>
          </a:lstStyle>
          <a:p>
            <a:pPr lvl="0"/>
            <a:r>
              <a:rPr lang="en-US"/>
              <a:t>Page Title</a:t>
            </a:r>
          </a:p>
        </p:txBody>
      </p:sp>
      <p:sp>
        <p:nvSpPr>
          <p:cNvPr id="13" name="Text Placeholder 12">
            <a:extLst>
              <a:ext uri="{FF2B5EF4-FFF2-40B4-BE49-F238E27FC236}">
                <a16:creationId xmlns:a16="http://schemas.microsoft.com/office/drawing/2014/main" id="{9F871F16-5C4D-9D44-9529-86CBE2EF5DDE}"/>
              </a:ext>
            </a:extLst>
          </p:cNvPr>
          <p:cNvSpPr>
            <a:spLocks noGrp="1"/>
          </p:cNvSpPr>
          <p:nvPr>
            <p:ph type="body" sz="quarter" idx="12" hasCustomPrompt="1"/>
          </p:nvPr>
        </p:nvSpPr>
        <p:spPr>
          <a:xfrm>
            <a:off x="1525840" y="2284397"/>
            <a:ext cx="4174067" cy="3917715"/>
          </a:xfrm>
        </p:spPr>
        <p:txBody>
          <a:bodyPr/>
          <a:lstStyle>
            <a:lvl1pPr marL="0" indent="0">
              <a:lnSpc>
                <a:spcPts val="2427"/>
              </a:lnSpc>
              <a:spcAft>
                <a:spcPts val="800"/>
              </a:spcAft>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Est sit </a:t>
            </a:r>
            <a:r>
              <a:rPr lang="en-US" err="1"/>
              <a:t>amet</a:t>
            </a:r>
            <a:r>
              <a:rPr lang="en-US"/>
              <a:t> </a:t>
            </a:r>
            <a:r>
              <a:rPr lang="en-US" err="1"/>
              <a:t>facilisis</a:t>
            </a:r>
            <a:r>
              <a:rPr lang="en-US"/>
              <a:t> magna </a:t>
            </a:r>
            <a:r>
              <a:rPr lang="en-US" err="1"/>
              <a:t>etiam</a:t>
            </a:r>
            <a:r>
              <a:rPr lang="en-US"/>
              <a:t> </a:t>
            </a:r>
            <a:r>
              <a:rPr lang="en-US" err="1"/>
              <a:t>tempor</a:t>
            </a:r>
            <a:r>
              <a:rPr lang="en-US"/>
              <a:t> </a:t>
            </a:r>
            <a:r>
              <a:rPr lang="en-US" err="1"/>
              <a:t>orci</a:t>
            </a:r>
            <a:r>
              <a:rPr lang="en-US"/>
              <a:t>. </a:t>
            </a:r>
            <a:r>
              <a:rPr lang="en-US" err="1"/>
              <a:t>Vivamus</a:t>
            </a:r>
            <a:r>
              <a:rPr lang="en-US"/>
              <a:t> </a:t>
            </a:r>
            <a:r>
              <a:rPr lang="en-US" err="1"/>
              <a:t>arcu</a:t>
            </a:r>
            <a:r>
              <a:rPr lang="en-US"/>
              <a:t> </a:t>
            </a:r>
            <a:r>
              <a:rPr lang="en-US" err="1"/>
              <a:t>felis</a:t>
            </a:r>
            <a:r>
              <a:rPr lang="en-US"/>
              <a:t> </a:t>
            </a:r>
            <a:r>
              <a:rPr lang="en-US" err="1"/>
              <a:t>bibendum</a:t>
            </a:r>
            <a:r>
              <a:rPr lang="en-US"/>
              <a:t> </a:t>
            </a:r>
            <a:r>
              <a:rPr lang="en-US" err="1"/>
              <a:t>ut</a:t>
            </a:r>
            <a:r>
              <a:rPr lang="en-US"/>
              <a:t> </a:t>
            </a:r>
            <a:r>
              <a:rPr lang="en-US" err="1"/>
              <a:t>tristique</a:t>
            </a:r>
            <a:r>
              <a:rPr lang="en-US"/>
              <a:t> et </a:t>
            </a:r>
            <a:r>
              <a:rPr lang="en-US" err="1"/>
              <a:t>egestas</a:t>
            </a:r>
            <a:r>
              <a:rPr lang="en-US"/>
              <a:t>. Non </a:t>
            </a:r>
            <a:r>
              <a:rPr lang="en-US" err="1"/>
              <a:t>consectetur</a:t>
            </a:r>
            <a:r>
              <a:rPr lang="en-US"/>
              <a:t>. </a:t>
            </a:r>
          </a:p>
        </p:txBody>
      </p:sp>
      <p:sp>
        <p:nvSpPr>
          <p:cNvPr id="16" name="Rectangle 15">
            <a:extLst>
              <a:ext uri="{FF2B5EF4-FFF2-40B4-BE49-F238E27FC236}">
                <a16:creationId xmlns:a16="http://schemas.microsoft.com/office/drawing/2014/main" id="{9CDBE67E-BE81-C446-9C5E-64DCA718A300}"/>
              </a:ext>
            </a:extLst>
          </p:cNvPr>
          <p:cNvSpPr/>
          <p:nvPr userDrawn="1"/>
        </p:nvSpPr>
        <p:spPr>
          <a:xfrm>
            <a:off x="838199" y="0"/>
            <a:ext cx="5549348" cy="18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329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V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2E4F1C-BC00-7043-9ECB-D12C6377D4EA}"/>
              </a:ext>
            </a:extLst>
          </p:cNvPr>
          <p:cNvSpPr/>
          <p:nvPr userDrawn="1"/>
        </p:nvSpPr>
        <p:spPr>
          <a:xfrm>
            <a:off x="-3101" y="5856875"/>
            <a:ext cx="12192000" cy="10462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264A0305-8BED-744C-BFDD-2D70480DB586}"/>
              </a:ext>
            </a:extLst>
          </p:cNvPr>
          <p:cNvPicPr>
            <a:picLocks noChangeAspect="1"/>
          </p:cNvPicPr>
          <p:nvPr userDrawn="1"/>
        </p:nvPicPr>
        <p:blipFill>
          <a:blip r:embed="rId3"/>
          <a:stretch>
            <a:fillRect/>
          </a:stretch>
        </p:blipFill>
        <p:spPr>
          <a:xfrm>
            <a:off x="487677" y="5868487"/>
            <a:ext cx="2857692" cy="1049244"/>
          </a:xfrm>
          <a:prstGeom prst="rect">
            <a:avLst/>
          </a:prstGeom>
        </p:spPr>
      </p:pic>
      <p:sp>
        <p:nvSpPr>
          <p:cNvPr id="8" name="Rectangle 7">
            <a:extLst>
              <a:ext uri="{FF2B5EF4-FFF2-40B4-BE49-F238E27FC236}">
                <a16:creationId xmlns:a16="http://schemas.microsoft.com/office/drawing/2014/main" id="{3C927345-92E0-6643-B2EC-98A9107E0FAE}"/>
              </a:ext>
            </a:extLst>
          </p:cNvPr>
          <p:cNvSpPr/>
          <p:nvPr userDrawn="1"/>
        </p:nvSpPr>
        <p:spPr>
          <a:xfrm>
            <a:off x="-1" y="0"/>
            <a:ext cx="12192000" cy="185531"/>
          </a:xfrm>
          <a:prstGeom prst="rect">
            <a:avLst/>
          </a:prstGeom>
          <a:solidFill>
            <a:srgbClr val="C6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Connector 10">
            <a:extLst>
              <a:ext uri="{FF2B5EF4-FFF2-40B4-BE49-F238E27FC236}">
                <a16:creationId xmlns:a16="http://schemas.microsoft.com/office/drawing/2014/main" id="{2696A0DD-882B-3644-9BA2-16B068848C21}"/>
              </a:ext>
            </a:extLst>
          </p:cNvPr>
          <p:cNvCxnSpPr/>
          <p:nvPr userDrawn="1"/>
        </p:nvCxnSpPr>
        <p:spPr>
          <a:xfrm>
            <a:off x="777856" y="3446655"/>
            <a:ext cx="1622611" cy="0"/>
          </a:xfrm>
          <a:prstGeom prst="line">
            <a:avLst/>
          </a:prstGeom>
          <a:ln w="19050">
            <a:solidFill>
              <a:srgbClr val="C6924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4187F09-6BA9-B341-B448-935BCDE3C36A}"/>
              </a:ext>
            </a:extLst>
          </p:cNvPr>
          <p:cNvSpPr/>
          <p:nvPr userDrawn="1"/>
        </p:nvSpPr>
        <p:spPr>
          <a:xfrm>
            <a:off x="605071" y="1392027"/>
            <a:ext cx="5480595" cy="3066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13">
            <a:extLst>
              <a:ext uri="{FF2B5EF4-FFF2-40B4-BE49-F238E27FC236}">
                <a16:creationId xmlns:a16="http://schemas.microsoft.com/office/drawing/2014/main" id="{8616694A-C243-8F48-B446-BF11A7C4541A}"/>
              </a:ext>
            </a:extLst>
          </p:cNvPr>
          <p:cNvSpPr>
            <a:spLocks noGrp="1"/>
          </p:cNvSpPr>
          <p:nvPr>
            <p:ph type="body" sz="quarter" idx="10" hasCustomPrompt="1"/>
          </p:nvPr>
        </p:nvSpPr>
        <p:spPr>
          <a:xfrm>
            <a:off x="912774" y="1460136"/>
            <a:ext cx="4865189" cy="2583001"/>
          </a:xfrm>
        </p:spPr>
        <p:txBody>
          <a:bodyPr anchor="b">
            <a:normAutofit/>
          </a:bodyPr>
          <a:lstStyle>
            <a:lvl1pPr marL="0" indent="0">
              <a:lnSpc>
                <a:spcPts val="9333"/>
              </a:lnSpc>
              <a:spcBef>
                <a:spcPts val="0"/>
              </a:spcBef>
              <a:buNone/>
              <a:defRPr sz="8666" b="0" i="0" spc="400" baseline="0">
                <a:solidFill>
                  <a:schemeClr val="tx1"/>
                </a:solidFill>
                <a:latin typeface="Abolition" pitchFamily="2" charset="0"/>
              </a:defRPr>
            </a:lvl1pPr>
          </a:lstStyle>
          <a:p>
            <a:pPr lvl="0"/>
            <a:r>
              <a:rPr lang="en-US"/>
              <a:t>Title to </a:t>
            </a:r>
            <a:br>
              <a:rPr lang="en-US"/>
            </a:br>
            <a:r>
              <a:rPr lang="en-US"/>
              <a:t>go Here</a:t>
            </a:r>
          </a:p>
        </p:txBody>
      </p:sp>
      <p:sp>
        <p:nvSpPr>
          <p:cNvPr id="22" name="Rectangle 21">
            <a:extLst>
              <a:ext uri="{FF2B5EF4-FFF2-40B4-BE49-F238E27FC236}">
                <a16:creationId xmlns:a16="http://schemas.microsoft.com/office/drawing/2014/main" id="{5C2EB5F1-41D5-4C44-BE0D-D66A379E78F6}"/>
              </a:ext>
            </a:extLst>
          </p:cNvPr>
          <p:cNvSpPr/>
          <p:nvPr userDrawn="1"/>
        </p:nvSpPr>
        <p:spPr>
          <a:xfrm>
            <a:off x="912774" y="4209858"/>
            <a:ext cx="4865189" cy="5109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 Placeholder 17">
            <a:extLst>
              <a:ext uri="{FF2B5EF4-FFF2-40B4-BE49-F238E27FC236}">
                <a16:creationId xmlns:a16="http://schemas.microsoft.com/office/drawing/2014/main" id="{EC3529D2-738A-B444-ABB5-B8117680A6E1}"/>
              </a:ext>
            </a:extLst>
          </p:cNvPr>
          <p:cNvSpPr>
            <a:spLocks noGrp="1"/>
          </p:cNvSpPr>
          <p:nvPr>
            <p:ph type="body" sz="quarter" idx="11" hasCustomPrompt="1"/>
          </p:nvPr>
        </p:nvSpPr>
        <p:spPr>
          <a:xfrm>
            <a:off x="958927" y="4297814"/>
            <a:ext cx="4612283" cy="327697"/>
          </a:xfrm>
        </p:spPr>
        <p:txBody>
          <a:bodyPr anchor="ctr">
            <a:normAutofit/>
          </a:bodyPr>
          <a:lstStyle>
            <a:lvl1pPr marL="0" indent="0">
              <a:lnSpc>
                <a:spcPts val="2507"/>
              </a:lnSpc>
              <a:spcBef>
                <a:spcPts val="0"/>
              </a:spcBef>
              <a:buNone/>
              <a:defRPr sz="1867">
                <a:solidFill>
                  <a:schemeClr val="bg1"/>
                </a:solidFill>
              </a:defRPr>
            </a:lvl1pPr>
          </a:lstStyle>
          <a:p>
            <a:pPr lvl="0"/>
            <a:r>
              <a:rPr lang="en-US"/>
              <a:t>Subtitle / Presenter</a:t>
            </a:r>
          </a:p>
        </p:txBody>
      </p:sp>
    </p:spTree>
    <p:extLst>
      <p:ext uri="{BB962C8B-B14F-4D97-AF65-F5344CB8AC3E}">
        <p14:creationId xmlns:p14="http://schemas.microsoft.com/office/powerpoint/2010/main" val="6144154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ckground Image and Content, V2">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9EA979-1301-B349-9D0A-F0840207D34F}"/>
              </a:ext>
            </a:extLst>
          </p:cNvPr>
          <p:cNvSpPr/>
          <p:nvPr userDrawn="1"/>
        </p:nvSpPr>
        <p:spPr>
          <a:xfrm>
            <a:off x="838201" y="0"/>
            <a:ext cx="5549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11" name="Text Placeholder 10">
            <a:extLst>
              <a:ext uri="{FF2B5EF4-FFF2-40B4-BE49-F238E27FC236}">
                <a16:creationId xmlns:a16="http://schemas.microsoft.com/office/drawing/2014/main" id="{B9ACCA67-2916-1146-A18E-67537F161BBD}"/>
              </a:ext>
            </a:extLst>
          </p:cNvPr>
          <p:cNvSpPr>
            <a:spLocks noGrp="1"/>
          </p:cNvSpPr>
          <p:nvPr>
            <p:ph type="body" sz="quarter" idx="11" hasCustomPrompt="1"/>
          </p:nvPr>
        </p:nvSpPr>
        <p:spPr>
          <a:xfrm>
            <a:off x="1525840" y="1032935"/>
            <a:ext cx="4174067" cy="853619"/>
          </a:xfrm>
        </p:spPr>
        <p:txBody>
          <a:bodyPr>
            <a:noAutofit/>
          </a:bodyPr>
          <a:lstStyle>
            <a:lvl1pPr marL="0" indent="0">
              <a:buNone/>
              <a:defRPr sz="5867" b="0" i="0">
                <a:latin typeface="Utopia Std" panose="02040503060506020204" pitchFamily="18" charset="77"/>
              </a:defRPr>
            </a:lvl1pPr>
          </a:lstStyle>
          <a:p>
            <a:pPr lvl="0"/>
            <a:r>
              <a:rPr lang="en-US"/>
              <a:t>Page Title</a:t>
            </a:r>
          </a:p>
        </p:txBody>
      </p:sp>
      <p:sp>
        <p:nvSpPr>
          <p:cNvPr id="13" name="Text Placeholder 12">
            <a:extLst>
              <a:ext uri="{FF2B5EF4-FFF2-40B4-BE49-F238E27FC236}">
                <a16:creationId xmlns:a16="http://schemas.microsoft.com/office/drawing/2014/main" id="{9F871F16-5C4D-9D44-9529-86CBE2EF5DDE}"/>
              </a:ext>
            </a:extLst>
          </p:cNvPr>
          <p:cNvSpPr>
            <a:spLocks noGrp="1"/>
          </p:cNvSpPr>
          <p:nvPr>
            <p:ph type="body" sz="quarter" idx="12" hasCustomPrompt="1"/>
          </p:nvPr>
        </p:nvSpPr>
        <p:spPr>
          <a:xfrm>
            <a:off x="1525840" y="2284397"/>
            <a:ext cx="4174067" cy="3917715"/>
          </a:xfrm>
        </p:spPr>
        <p:txBody>
          <a:bodyPr/>
          <a:lstStyle>
            <a:lvl1pPr marL="0" indent="0">
              <a:lnSpc>
                <a:spcPts val="2427"/>
              </a:lnSpc>
              <a:spcAft>
                <a:spcPts val="800"/>
              </a:spcAft>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Est sit </a:t>
            </a:r>
            <a:r>
              <a:rPr lang="en-US" err="1"/>
              <a:t>amet</a:t>
            </a:r>
            <a:r>
              <a:rPr lang="en-US"/>
              <a:t> </a:t>
            </a:r>
            <a:r>
              <a:rPr lang="en-US" err="1"/>
              <a:t>facilisis</a:t>
            </a:r>
            <a:r>
              <a:rPr lang="en-US"/>
              <a:t> magna </a:t>
            </a:r>
            <a:r>
              <a:rPr lang="en-US" err="1"/>
              <a:t>etiam</a:t>
            </a:r>
            <a:r>
              <a:rPr lang="en-US"/>
              <a:t> </a:t>
            </a:r>
            <a:r>
              <a:rPr lang="en-US" err="1"/>
              <a:t>tempor</a:t>
            </a:r>
            <a:r>
              <a:rPr lang="en-US"/>
              <a:t> </a:t>
            </a:r>
            <a:r>
              <a:rPr lang="en-US" err="1"/>
              <a:t>orci</a:t>
            </a:r>
            <a:r>
              <a:rPr lang="en-US"/>
              <a:t>. </a:t>
            </a:r>
            <a:r>
              <a:rPr lang="en-US" err="1"/>
              <a:t>Vivamus</a:t>
            </a:r>
            <a:r>
              <a:rPr lang="en-US"/>
              <a:t> </a:t>
            </a:r>
            <a:r>
              <a:rPr lang="en-US" err="1"/>
              <a:t>arcu</a:t>
            </a:r>
            <a:r>
              <a:rPr lang="en-US"/>
              <a:t> </a:t>
            </a:r>
            <a:r>
              <a:rPr lang="en-US" err="1"/>
              <a:t>felis</a:t>
            </a:r>
            <a:r>
              <a:rPr lang="en-US"/>
              <a:t> </a:t>
            </a:r>
            <a:r>
              <a:rPr lang="en-US" err="1"/>
              <a:t>bibendum</a:t>
            </a:r>
            <a:r>
              <a:rPr lang="en-US"/>
              <a:t> </a:t>
            </a:r>
            <a:r>
              <a:rPr lang="en-US" err="1"/>
              <a:t>ut</a:t>
            </a:r>
            <a:r>
              <a:rPr lang="en-US"/>
              <a:t> </a:t>
            </a:r>
            <a:r>
              <a:rPr lang="en-US" err="1"/>
              <a:t>tristique</a:t>
            </a:r>
            <a:r>
              <a:rPr lang="en-US"/>
              <a:t> et </a:t>
            </a:r>
            <a:r>
              <a:rPr lang="en-US" err="1"/>
              <a:t>egestas</a:t>
            </a:r>
            <a:r>
              <a:rPr lang="en-US"/>
              <a:t>. Non </a:t>
            </a:r>
            <a:r>
              <a:rPr lang="en-US" err="1"/>
              <a:t>consectetur</a:t>
            </a:r>
            <a:r>
              <a:rPr lang="en-US"/>
              <a:t>. </a:t>
            </a:r>
          </a:p>
        </p:txBody>
      </p:sp>
      <p:sp>
        <p:nvSpPr>
          <p:cNvPr id="16" name="Rectangle 15">
            <a:extLst>
              <a:ext uri="{FF2B5EF4-FFF2-40B4-BE49-F238E27FC236}">
                <a16:creationId xmlns:a16="http://schemas.microsoft.com/office/drawing/2014/main" id="{9CDBE67E-BE81-C446-9C5E-64DCA718A300}"/>
              </a:ext>
            </a:extLst>
          </p:cNvPr>
          <p:cNvSpPr/>
          <p:nvPr userDrawn="1"/>
        </p:nvSpPr>
        <p:spPr>
          <a:xfrm>
            <a:off x="838199" y="0"/>
            <a:ext cx="5549348" cy="18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33550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Image and Content, V3">
    <p:bg>
      <p:bgPr>
        <a:solidFill>
          <a:schemeClr val="accent5"/>
        </a:solidFill>
        <a:effectLst/>
      </p:bgPr>
    </p:bg>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B194FCFE-F54C-7841-BBA7-187F1D4E0648}"/>
              </a:ext>
            </a:extLst>
          </p:cNvPr>
          <p:cNvSpPr/>
          <p:nvPr userDrawn="1"/>
        </p:nvSpPr>
        <p:spPr>
          <a:xfrm>
            <a:off x="1" y="0"/>
            <a:ext cx="12192001" cy="6858000"/>
          </a:xfrm>
          <a:prstGeom prst="triangle">
            <a:avLst>
              <a:gd name="adj" fmla="val 100000"/>
            </a:avLst>
          </a:prstGeom>
          <a:gradFill flip="none" rotWithShape="1">
            <a:gsLst>
              <a:gs pos="0">
                <a:schemeClr val="accent5">
                  <a:lumMod val="40000"/>
                  <a:lumOff val="60000"/>
                </a:schemeClr>
              </a:gs>
              <a:gs pos="20000">
                <a:schemeClr val="accent5">
                  <a:lumMod val="60000"/>
                  <a:lumOff val="40000"/>
                </a:schemeClr>
              </a:gs>
              <a:gs pos="50000">
                <a:schemeClr val="accent5">
                  <a:lumMod val="75000"/>
                </a:schemeClr>
              </a:gs>
              <a:gs pos="68000">
                <a:schemeClr val="accent5">
                  <a:lumMod val="50000"/>
                </a:scheme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359EA979-1301-B349-9D0A-F0840207D34F}"/>
              </a:ext>
            </a:extLst>
          </p:cNvPr>
          <p:cNvSpPr/>
          <p:nvPr userDrawn="1"/>
        </p:nvSpPr>
        <p:spPr>
          <a:xfrm>
            <a:off x="838201" y="0"/>
            <a:ext cx="5549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11" name="Text Placeholder 10">
            <a:extLst>
              <a:ext uri="{FF2B5EF4-FFF2-40B4-BE49-F238E27FC236}">
                <a16:creationId xmlns:a16="http://schemas.microsoft.com/office/drawing/2014/main" id="{B9ACCA67-2916-1146-A18E-67537F161BBD}"/>
              </a:ext>
            </a:extLst>
          </p:cNvPr>
          <p:cNvSpPr>
            <a:spLocks noGrp="1"/>
          </p:cNvSpPr>
          <p:nvPr>
            <p:ph type="body" sz="quarter" idx="11" hasCustomPrompt="1"/>
          </p:nvPr>
        </p:nvSpPr>
        <p:spPr>
          <a:xfrm>
            <a:off x="1525840" y="1032935"/>
            <a:ext cx="4174067" cy="853619"/>
          </a:xfrm>
        </p:spPr>
        <p:txBody>
          <a:bodyPr>
            <a:noAutofit/>
          </a:bodyPr>
          <a:lstStyle>
            <a:lvl1pPr marL="0" indent="0">
              <a:buNone/>
              <a:defRPr sz="5867" b="0" i="0">
                <a:latin typeface="Utopia Std" panose="02040503060506020204" pitchFamily="18" charset="77"/>
              </a:defRPr>
            </a:lvl1pPr>
          </a:lstStyle>
          <a:p>
            <a:pPr lvl="0"/>
            <a:r>
              <a:rPr lang="en-US"/>
              <a:t>Page Title</a:t>
            </a:r>
          </a:p>
        </p:txBody>
      </p:sp>
      <p:sp>
        <p:nvSpPr>
          <p:cNvPr id="13" name="Text Placeholder 12">
            <a:extLst>
              <a:ext uri="{FF2B5EF4-FFF2-40B4-BE49-F238E27FC236}">
                <a16:creationId xmlns:a16="http://schemas.microsoft.com/office/drawing/2014/main" id="{9F871F16-5C4D-9D44-9529-86CBE2EF5DDE}"/>
              </a:ext>
            </a:extLst>
          </p:cNvPr>
          <p:cNvSpPr>
            <a:spLocks noGrp="1"/>
          </p:cNvSpPr>
          <p:nvPr>
            <p:ph type="body" sz="quarter" idx="12" hasCustomPrompt="1"/>
          </p:nvPr>
        </p:nvSpPr>
        <p:spPr>
          <a:xfrm>
            <a:off x="1525840" y="2284397"/>
            <a:ext cx="4174067" cy="3917715"/>
          </a:xfrm>
        </p:spPr>
        <p:txBody>
          <a:bodyPr/>
          <a:lstStyle>
            <a:lvl1pPr marL="0" indent="0">
              <a:lnSpc>
                <a:spcPts val="2427"/>
              </a:lnSpc>
              <a:spcAft>
                <a:spcPts val="800"/>
              </a:spcAft>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Est sit </a:t>
            </a:r>
            <a:r>
              <a:rPr lang="en-US" err="1"/>
              <a:t>amet</a:t>
            </a:r>
            <a:r>
              <a:rPr lang="en-US"/>
              <a:t> </a:t>
            </a:r>
            <a:r>
              <a:rPr lang="en-US" err="1"/>
              <a:t>facilisis</a:t>
            </a:r>
            <a:r>
              <a:rPr lang="en-US"/>
              <a:t> magna </a:t>
            </a:r>
            <a:r>
              <a:rPr lang="en-US" err="1"/>
              <a:t>etiam</a:t>
            </a:r>
            <a:r>
              <a:rPr lang="en-US"/>
              <a:t> </a:t>
            </a:r>
            <a:r>
              <a:rPr lang="en-US" err="1"/>
              <a:t>tempor</a:t>
            </a:r>
            <a:r>
              <a:rPr lang="en-US"/>
              <a:t> </a:t>
            </a:r>
            <a:r>
              <a:rPr lang="en-US" err="1"/>
              <a:t>orci</a:t>
            </a:r>
            <a:r>
              <a:rPr lang="en-US"/>
              <a:t>. </a:t>
            </a:r>
            <a:r>
              <a:rPr lang="en-US" err="1"/>
              <a:t>Vivamus</a:t>
            </a:r>
            <a:r>
              <a:rPr lang="en-US"/>
              <a:t> </a:t>
            </a:r>
            <a:r>
              <a:rPr lang="en-US" err="1"/>
              <a:t>arcu</a:t>
            </a:r>
            <a:r>
              <a:rPr lang="en-US"/>
              <a:t> </a:t>
            </a:r>
            <a:r>
              <a:rPr lang="en-US" err="1"/>
              <a:t>felis</a:t>
            </a:r>
            <a:r>
              <a:rPr lang="en-US"/>
              <a:t> </a:t>
            </a:r>
            <a:r>
              <a:rPr lang="en-US" err="1"/>
              <a:t>bibendum</a:t>
            </a:r>
            <a:r>
              <a:rPr lang="en-US"/>
              <a:t> </a:t>
            </a:r>
            <a:r>
              <a:rPr lang="en-US" err="1"/>
              <a:t>ut</a:t>
            </a:r>
            <a:r>
              <a:rPr lang="en-US"/>
              <a:t> </a:t>
            </a:r>
            <a:r>
              <a:rPr lang="en-US" err="1"/>
              <a:t>tristique</a:t>
            </a:r>
            <a:r>
              <a:rPr lang="en-US"/>
              <a:t> et </a:t>
            </a:r>
            <a:r>
              <a:rPr lang="en-US" err="1"/>
              <a:t>egestas</a:t>
            </a:r>
            <a:r>
              <a:rPr lang="en-US"/>
              <a:t>. Non </a:t>
            </a:r>
            <a:r>
              <a:rPr lang="en-US" err="1"/>
              <a:t>consectetur</a:t>
            </a:r>
            <a:r>
              <a:rPr lang="en-US"/>
              <a:t>. </a:t>
            </a:r>
          </a:p>
        </p:txBody>
      </p:sp>
      <p:sp>
        <p:nvSpPr>
          <p:cNvPr id="16" name="Rectangle 15">
            <a:extLst>
              <a:ext uri="{FF2B5EF4-FFF2-40B4-BE49-F238E27FC236}">
                <a16:creationId xmlns:a16="http://schemas.microsoft.com/office/drawing/2014/main" id="{9CDBE67E-BE81-C446-9C5E-64DCA718A300}"/>
              </a:ext>
            </a:extLst>
          </p:cNvPr>
          <p:cNvSpPr/>
          <p:nvPr userDrawn="1"/>
        </p:nvSpPr>
        <p:spPr>
          <a:xfrm>
            <a:off x="838199" y="0"/>
            <a:ext cx="5549348" cy="18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18379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ackground Image and Content, V4">
    <p:bg>
      <p:bgPr>
        <a:solidFill>
          <a:schemeClr val="accent1"/>
        </a:solidFill>
        <a:effectLst/>
      </p:bgPr>
    </p:bg>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B194FCFE-F54C-7841-BBA7-187F1D4E0648}"/>
              </a:ext>
            </a:extLst>
          </p:cNvPr>
          <p:cNvSpPr/>
          <p:nvPr userDrawn="1"/>
        </p:nvSpPr>
        <p:spPr>
          <a:xfrm>
            <a:off x="1" y="0"/>
            <a:ext cx="12192001" cy="6858000"/>
          </a:xfrm>
          <a:prstGeom prst="triangle">
            <a:avLst>
              <a:gd name="adj" fmla="val 100000"/>
            </a:avLst>
          </a:prstGeom>
          <a:gradFill flip="none" rotWithShape="1">
            <a:gsLst>
              <a:gs pos="0">
                <a:schemeClr val="accent1">
                  <a:lumMod val="60000"/>
                  <a:lumOff val="40000"/>
                </a:schemeClr>
              </a:gs>
              <a:gs pos="19000">
                <a:schemeClr val="accent1">
                  <a:alpha val="75000"/>
                  <a:lumMod val="90000"/>
                  <a:lumOff val="10000"/>
                </a:schemeClr>
              </a:gs>
              <a:gs pos="50000">
                <a:schemeClr val="accent1">
                  <a:lumMod val="75000"/>
                </a:schemeClr>
              </a:gs>
              <a:gs pos="68000">
                <a:schemeClr val="accent1">
                  <a:lumMod val="50000"/>
                </a:scheme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359EA979-1301-B349-9D0A-F0840207D34F}"/>
              </a:ext>
            </a:extLst>
          </p:cNvPr>
          <p:cNvSpPr/>
          <p:nvPr userDrawn="1"/>
        </p:nvSpPr>
        <p:spPr>
          <a:xfrm>
            <a:off x="838201" y="0"/>
            <a:ext cx="5549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noFill/>
            </a:endParaRPr>
          </a:p>
        </p:txBody>
      </p:sp>
      <p:sp>
        <p:nvSpPr>
          <p:cNvPr id="11" name="Text Placeholder 10">
            <a:extLst>
              <a:ext uri="{FF2B5EF4-FFF2-40B4-BE49-F238E27FC236}">
                <a16:creationId xmlns:a16="http://schemas.microsoft.com/office/drawing/2014/main" id="{B9ACCA67-2916-1146-A18E-67537F161BBD}"/>
              </a:ext>
            </a:extLst>
          </p:cNvPr>
          <p:cNvSpPr>
            <a:spLocks noGrp="1"/>
          </p:cNvSpPr>
          <p:nvPr>
            <p:ph type="body" sz="quarter" idx="11" hasCustomPrompt="1"/>
          </p:nvPr>
        </p:nvSpPr>
        <p:spPr>
          <a:xfrm>
            <a:off x="1525840" y="1032935"/>
            <a:ext cx="4174067" cy="853619"/>
          </a:xfrm>
        </p:spPr>
        <p:txBody>
          <a:bodyPr>
            <a:noAutofit/>
          </a:bodyPr>
          <a:lstStyle>
            <a:lvl1pPr marL="0" indent="0">
              <a:buNone/>
              <a:defRPr sz="5867" b="0" i="0">
                <a:latin typeface="Utopia Std" panose="02040503060506020204" pitchFamily="18" charset="77"/>
              </a:defRPr>
            </a:lvl1pPr>
          </a:lstStyle>
          <a:p>
            <a:pPr lvl="0"/>
            <a:r>
              <a:rPr lang="en-US"/>
              <a:t>Page Title</a:t>
            </a:r>
          </a:p>
        </p:txBody>
      </p:sp>
      <p:sp>
        <p:nvSpPr>
          <p:cNvPr id="13" name="Text Placeholder 12">
            <a:extLst>
              <a:ext uri="{FF2B5EF4-FFF2-40B4-BE49-F238E27FC236}">
                <a16:creationId xmlns:a16="http://schemas.microsoft.com/office/drawing/2014/main" id="{9F871F16-5C4D-9D44-9529-86CBE2EF5DDE}"/>
              </a:ext>
            </a:extLst>
          </p:cNvPr>
          <p:cNvSpPr>
            <a:spLocks noGrp="1"/>
          </p:cNvSpPr>
          <p:nvPr>
            <p:ph type="body" sz="quarter" idx="12" hasCustomPrompt="1"/>
          </p:nvPr>
        </p:nvSpPr>
        <p:spPr>
          <a:xfrm>
            <a:off x="1525840" y="2284397"/>
            <a:ext cx="4174067" cy="3917715"/>
          </a:xfrm>
        </p:spPr>
        <p:txBody>
          <a:bodyPr/>
          <a:lstStyle>
            <a:lvl1pPr marL="0" indent="0">
              <a:lnSpc>
                <a:spcPts val="2427"/>
              </a:lnSpc>
              <a:spcAft>
                <a:spcPts val="800"/>
              </a:spcAft>
              <a:buNone/>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Est sit </a:t>
            </a:r>
            <a:r>
              <a:rPr lang="en-US" err="1"/>
              <a:t>amet</a:t>
            </a:r>
            <a:r>
              <a:rPr lang="en-US"/>
              <a:t> </a:t>
            </a:r>
            <a:r>
              <a:rPr lang="en-US" err="1"/>
              <a:t>facilisis</a:t>
            </a:r>
            <a:r>
              <a:rPr lang="en-US"/>
              <a:t> magna </a:t>
            </a:r>
            <a:r>
              <a:rPr lang="en-US" err="1"/>
              <a:t>etiam</a:t>
            </a:r>
            <a:r>
              <a:rPr lang="en-US"/>
              <a:t> </a:t>
            </a:r>
            <a:r>
              <a:rPr lang="en-US" err="1"/>
              <a:t>tempor</a:t>
            </a:r>
            <a:r>
              <a:rPr lang="en-US"/>
              <a:t> </a:t>
            </a:r>
            <a:r>
              <a:rPr lang="en-US" err="1"/>
              <a:t>orci</a:t>
            </a:r>
            <a:r>
              <a:rPr lang="en-US"/>
              <a:t>. </a:t>
            </a:r>
            <a:r>
              <a:rPr lang="en-US" err="1"/>
              <a:t>Vivamus</a:t>
            </a:r>
            <a:r>
              <a:rPr lang="en-US"/>
              <a:t> </a:t>
            </a:r>
            <a:r>
              <a:rPr lang="en-US" err="1"/>
              <a:t>arcu</a:t>
            </a:r>
            <a:r>
              <a:rPr lang="en-US"/>
              <a:t> </a:t>
            </a:r>
            <a:r>
              <a:rPr lang="en-US" err="1"/>
              <a:t>felis</a:t>
            </a:r>
            <a:r>
              <a:rPr lang="en-US"/>
              <a:t> </a:t>
            </a:r>
            <a:r>
              <a:rPr lang="en-US" err="1"/>
              <a:t>bibendum</a:t>
            </a:r>
            <a:r>
              <a:rPr lang="en-US"/>
              <a:t> </a:t>
            </a:r>
            <a:r>
              <a:rPr lang="en-US" err="1"/>
              <a:t>ut</a:t>
            </a:r>
            <a:r>
              <a:rPr lang="en-US"/>
              <a:t> </a:t>
            </a:r>
            <a:r>
              <a:rPr lang="en-US" err="1"/>
              <a:t>tristique</a:t>
            </a:r>
            <a:r>
              <a:rPr lang="en-US"/>
              <a:t> et </a:t>
            </a:r>
            <a:r>
              <a:rPr lang="en-US" err="1"/>
              <a:t>egestas</a:t>
            </a:r>
            <a:r>
              <a:rPr lang="en-US"/>
              <a:t>. Non </a:t>
            </a:r>
            <a:r>
              <a:rPr lang="en-US" err="1"/>
              <a:t>consectetur</a:t>
            </a:r>
            <a:r>
              <a:rPr lang="en-US"/>
              <a:t>. </a:t>
            </a:r>
          </a:p>
        </p:txBody>
      </p:sp>
      <p:sp>
        <p:nvSpPr>
          <p:cNvPr id="16" name="Rectangle 15">
            <a:extLst>
              <a:ext uri="{FF2B5EF4-FFF2-40B4-BE49-F238E27FC236}">
                <a16:creationId xmlns:a16="http://schemas.microsoft.com/office/drawing/2014/main" id="{9CDBE67E-BE81-C446-9C5E-64DCA718A300}"/>
              </a:ext>
            </a:extLst>
          </p:cNvPr>
          <p:cNvSpPr/>
          <p:nvPr userDrawn="1"/>
        </p:nvSpPr>
        <p:spPr>
          <a:xfrm>
            <a:off x="838199" y="0"/>
            <a:ext cx="5549348" cy="185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4964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V3">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90FA72-606D-D64D-BB6E-BF3DF61F828B}"/>
              </a:ext>
            </a:extLst>
          </p:cNvPr>
          <p:cNvPicPr>
            <a:picLocks noChangeAspect="1"/>
          </p:cNvPicPr>
          <p:nvPr userDrawn="1"/>
        </p:nvPicPr>
        <p:blipFill rotWithShape="1">
          <a:blip r:embed="rId2" cstate="hqprint">
            <a:alphaModFix amt="45000"/>
            <a:extLst>
              <a:ext uri="{28A0092B-C50C-407E-A947-70E740481C1C}">
                <a14:useLocalDpi xmlns:a14="http://schemas.microsoft.com/office/drawing/2010/main"/>
              </a:ext>
            </a:extLst>
          </a:blip>
          <a:srcRect l="45063" t="25956" r="45411" b="58583"/>
          <a:stretch/>
        </p:blipFill>
        <p:spPr>
          <a:xfrm>
            <a:off x="7306696" y="675003"/>
            <a:ext cx="4882203" cy="5181872"/>
          </a:xfrm>
          <a:prstGeom prst="rect">
            <a:avLst/>
          </a:prstGeom>
        </p:spPr>
      </p:pic>
      <p:pic>
        <p:nvPicPr>
          <p:cNvPr id="13" name="Picture 12">
            <a:extLst>
              <a:ext uri="{FF2B5EF4-FFF2-40B4-BE49-F238E27FC236}">
                <a16:creationId xmlns:a16="http://schemas.microsoft.com/office/drawing/2014/main" id="{13870095-E196-7646-9F04-CD4BE1D325C9}"/>
              </a:ext>
            </a:extLst>
          </p:cNvPr>
          <p:cNvPicPr>
            <a:picLocks noChangeAspect="1"/>
          </p:cNvPicPr>
          <p:nvPr userDrawn="1"/>
        </p:nvPicPr>
        <p:blipFill rotWithShape="1">
          <a:blip r:embed="rId3" cstate="hqprint">
            <a:alphaModFix amt="45000"/>
            <a:extLst>
              <a:ext uri="{28A0092B-C50C-407E-A947-70E740481C1C}">
                <a14:useLocalDpi xmlns:a14="http://schemas.microsoft.com/office/drawing/2010/main"/>
              </a:ext>
            </a:extLst>
          </a:blip>
          <a:srcRect l="44310" t="67464" r="48405" b="25155"/>
          <a:stretch/>
        </p:blipFill>
        <p:spPr>
          <a:xfrm>
            <a:off x="0" y="1"/>
            <a:ext cx="3734037" cy="2473556"/>
          </a:xfrm>
          <a:prstGeom prst="rect">
            <a:avLst/>
          </a:prstGeom>
        </p:spPr>
      </p:pic>
      <p:sp>
        <p:nvSpPr>
          <p:cNvPr id="12" name="Rectangle 11">
            <a:extLst>
              <a:ext uri="{FF2B5EF4-FFF2-40B4-BE49-F238E27FC236}">
                <a16:creationId xmlns:a16="http://schemas.microsoft.com/office/drawing/2014/main" id="{6B2E4F1C-BC00-7043-9ECB-D12C6377D4EA}"/>
              </a:ext>
            </a:extLst>
          </p:cNvPr>
          <p:cNvSpPr/>
          <p:nvPr userDrawn="1"/>
        </p:nvSpPr>
        <p:spPr>
          <a:xfrm>
            <a:off x="0" y="5856875"/>
            <a:ext cx="12192000" cy="1046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16905453-34F2-9946-BBC8-8554FABAC41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15655" y="6075004"/>
            <a:ext cx="2401732" cy="610032"/>
          </a:xfrm>
          <a:prstGeom prst="rect">
            <a:avLst/>
          </a:prstGeom>
        </p:spPr>
      </p:pic>
      <p:sp>
        <p:nvSpPr>
          <p:cNvPr id="16" name="Text Placeholder 1">
            <a:extLst>
              <a:ext uri="{FF2B5EF4-FFF2-40B4-BE49-F238E27FC236}">
                <a16:creationId xmlns:a16="http://schemas.microsoft.com/office/drawing/2014/main" id="{CF383971-5B93-4F4F-BE50-345940E02FBE}"/>
              </a:ext>
            </a:extLst>
          </p:cNvPr>
          <p:cNvSpPr>
            <a:spLocks noGrp="1"/>
          </p:cNvSpPr>
          <p:nvPr>
            <p:ph type="body" sz="quarter" idx="11" hasCustomPrompt="1"/>
          </p:nvPr>
        </p:nvSpPr>
        <p:spPr>
          <a:xfrm>
            <a:off x="912772" y="4397290"/>
            <a:ext cx="4612283" cy="342329"/>
          </a:xfrm>
        </p:spPr>
        <p:txBody>
          <a:bodyPr anchor="ctr">
            <a:noAutofit/>
          </a:bodyPr>
          <a:lstStyle>
            <a:lvl1pPr marL="0" indent="0">
              <a:lnSpc>
                <a:spcPts val="2507"/>
              </a:lnSpc>
              <a:spcBef>
                <a:spcPts val="0"/>
              </a:spcBef>
              <a:buNone/>
              <a:defRPr sz="1867">
                <a:solidFill>
                  <a:schemeClr val="accent1"/>
                </a:solidFill>
              </a:defRPr>
            </a:lvl1pPr>
          </a:lstStyle>
          <a:p>
            <a:r>
              <a:rPr lang="en-US"/>
              <a:t>Subhead / Presenter</a:t>
            </a:r>
          </a:p>
        </p:txBody>
      </p:sp>
      <p:sp>
        <p:nvSpPr>
          <p:cNvPr id="17" name="Text Placeholder 2">
            <a:extLst>
              <a:ext uri="{FF2B5EF4-FFF2-40B4-BE49-F238E27FC236}">
                <a16:creationId xmlns:a16="http://schemas.microsoft.com/office/drawing/2014/main" id="{433A8898-4FB1-0249-8F8A-1D26E96A83A3}"/>
              </a:ext>
            </a:extLst>
          </p:cNvPr>
          <p:cNvSpPr>
            <a:spLocks noGrp="1"/>
          </p:cNvSpPr>
          <p:nvPr>
            <p:ph type="body" sz="quarter" idx="10" hasCustomPrompt="1"/>
          </p:nvPr>
        </p:nvSpPr>
        <p:spPr>
          <a:xfrm>
            <a:off x="912773" y="1119419"/>
            <a:ext cx="6008249" cy="3099229"/>
          </a:xfrm>
        </p:spPr>
        <p:txBody>
          <a:bodyPr>
            <a:noAutofit/>
          </a:bodyPr>
          <a:lstStyle>
            <a:lvl1pPr marL="0" indent="0">
              <a:lnSpc>
                <a:spcPts val="11733"/>
              </a:lnSpc>
              <a:spcBef>
                <a:spcPts val="0"/>
              </a:spcBef>
              <a:buNone/>
              <a:defRPr sz="11333" b="0" i="0">
                <a:latin typeface="Abolition" pitchFamily="2" charset="0"/>
              </a:defRPr>
            </a:lvl1pPr>
          </a:lstStyle>
          <a:p>
            <a:pPr>
              <a:lnSpc>
                <a:spcPts val="8800"/>
              </a:lnSpc>
            </a:pPr>
            <a:r>
              <a:rPr lang="en-US" sz="11333"/>
              <a:t>Title to </a:t>
            </a:r>
            <a:br>
              <a:rPr lang="en-US" sz="11333"/>
            </a:br>
            <a:r>
              <a:rPr lang="en-US" sz="11333"/>
              <a:t>Go Here</a:t>
            </a:r>
          </a:p>
        </p:txBody>
      </p:sp>
    </p:spTree>
    <p:extLst>
      <p:ext uri="{BB962C8B-B14F-4D97-AF65-F5344CB8AC3E}">
        <p14:creationId xmlns:p14="http://schemas.microsoft.com/office/powerpoint/2010/main" val="22151328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er Green">
    <p:bg>
      <p:bgRef idx="1001">
        <a:schemeClr val="bg1"/>
      </p:bgRef>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CE0D07B-C2E4-C644-90AF-440D283DAB21}"/>
              </a:ext>
            </a:extLst>
          </p:cNvPr>
          <p:cNvSpPr>
            <a:spLocks noGrp="1"/>
          </p:cNvSpPr>
          <p:nvPr>
            <p:ph type="title" hasCustomPrompt="1"/>
          </p:nvPr>
        </p:nvSpPr>
        <p:spPr>
          <a:xfrm>
            <a:off x="672347" y="46395"/>
            <a:ext cx="10712828" cy="3001583"/>
          </a:xfrm>
          <a:ln>
            <a:noFill/>
          </a:ln>
        </p:spPr>
        <p:txBody>
          <a:bodyPr>
            <a:noAutofit/>
          </a:bodyPr>
          <a:lstStyle>
            <a:lvl1pPr algn="l">
              <a:defRPr sz="6400" spc="400">
                <a:latin typeface="Abolition" pitchFamily="2" charset="0"/>
              </a:defRPr>
            </a:lvl1pPr>
          </a:lstStyle>
          <a:p>
            <a:r>
              <a:rPr lang="en-US"/>
              <a:t>Section Break</a:t>
            </a:r>
          </a:p>
        </p:txBody>
      </p:sp>
      <p:cxnSp>
        <p:nvCxnSpPr>
          <p:cNvPr id="14" name="Straight Connector 13">
            <a:extLst>
              <a:ext uri="{FF2B5EF4-FFF2-40B4-BE49-F238E27FC236}">
                <a16:creationId xmlns:a16="http://schemas.microsoft.com/office/drawing/2014/main" id="{728F8307-4C4B-6443-ACF1-41CB053457E3}"/>
              </a:ext>
            </a:extLst>
          </p:cNvPr>
          <p:cNvCxnSpPr/>
          <p:nvPr userDrawn="1"/>
        </p:nvCxnSpPr>
        <p:spPr>
          <a:xfrm>
            <a:off x="806824" y="788873"/>
            <a:ext cx="16226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2F6D8-C540-8E4C-B7F4-6A07B5B2D99C}"/>
              </a:ext>
            </a:extLst>
          </p:cNvPr>
          <p:cNvCxnSpPr/>
          <p:nvPr userDrawn="1"/>
        </p:nvCxnSpPr>
        <p:spPr>
          <a:xfrm>
            <a:off x="806824" y="2265063"/>
            <a:ext cx="16226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17264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er Gray">
    <p:bg>
      <p:bgPr>
        <a:solidFill>
          <a:schemeClr val="accent6"/>
        </a:solidFill>
        <a:effectLst/>
      </p:bgPr>
    </p:bg>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770749DD-4C88-474C-A8FE-1D8232AF8DE5}"/>
              </a:ext>
            </a:extLst>
          </p:cNvPr>
          <p:cNvSpPr>
            <a:spLocks noGrp="1"/>
          </p:cNvSpPr>
          <p:nvPr>
            <p:ph type="title" hasCustomPrompt="1"/>
          </p:nvPr>
        </p:nvSpPr>
        <p:spPr>
          <a:xfrm>
            <a:off x="672347" y="46395"/>
            <a:ext cx="10712828" cy="3001583"/>
          </a:xfrm>
          <a:ln>
            <a:noFill/>
          </a:ln>
        </p:spPr>
        <p:txBody>
          <a:bodyPr>
            <a:noAutofit/>
          </a:bodyPr>
          <a:lstStyle>
            <a:lvl1pPr algn="l">
              <a:defRPr sz="6400" spc="400">
                <a:latin typeface="Abolition" pitchFamily="2" charset="0"/>
              </a:defRPr>
            </a:lvl1pPr>
          </a:lstStyle>
          <a:p>
            <a:r>
              <a:rPr lang="en-US"/>
              <a:t>Section Break</a:t>
            </a:r>
          </a:p>
        </p:txBody>
      </p:sp>
      <p:cxnSp>
        <p:nvCxnSpPr>
          <p:cNvPr id="6" name="Straight Connector 5">
            <a:extLst>
              <a:ext uri="{FF2B5EF4-FFF2-40B4-BE49-F238E27FC236}">
                <a16:creationId xmlns:a16="http://schemas.microsoft.com/office/drawing/2014/main" id="{2B309716-98B0-DE43-BA19-29BD610C7EB2}"/>
              </a:ext>
            </a:extLst>
          </p:cNvPr>
          <p:cNvCxnSpPr/>
          <p:nvPr userDrawn="1"/>
        </p:nvCxnSpPr>
        <p:spPr>
          <a:xfrm>
            <a:off x="806824" y="788873"/>
            <a:ext cx="16226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81A89B-40C8-5744-9E65-2FC77BC156CD}"/>
              </a:ext>
            </a:extLst>
          </p:cNvPr>
          <p:cNvCxnSpPr/>
          <p:nvPr userDrawn="1"/>
        </p:nvCxnSpPr>
        <p:spPr>
          <a:xfrm>
            <a:off x="806824" y="2265063"/>
            <a:ext cx="16226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00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1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943BAF3-7A31-4B45-9099-035BC373E673}"/>
              </a:ext>
            </a:extLst>
          </p:cNvPr>
          <p:cNvSpPr>
            <a:spLocks noGrp="1"/>
          </p:cNvSpPr>
          <p:nvPr>
            <p:ph type="body" sz="quarter" idx="15" hasCustomPrompt="1"/>
          </p:nvPr>
        </p:nvSpPr>
        <p:spPr>
          <a:xfrm>
            <a:off x="411045" y="2282383"/>
            <a:ext cx="6531623" cy="3758909"/>
          </a:xfrm>
        </p:spPr>
        <p:txBody>
          <a:bodyPr>
            <a:noAutofit/>
          </a:bodyPr>
          <a:lstStyle>
            <a:lvl1pPr marL="0" indent="0">
              <a:lnSpc>
                <a:spcPts val="2427"/>
              </a:lnSpc>
              <a:spcAft>
                <a:spcPts val="800"/>
              </a:spcAft>
              <a:buNone/>
              <a:defRPr sz="1867" spc="27"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Est sit </a:t>
            </a:r>
            <a:r>
              <a:rPr lang="en-US" err="1"/>
              <a:t>amet</a:t>
            </a:r>
            <a:r>
              <a:rPr lang="en-US"/>
              <a:t> </a:t>
            </a:r>
            <a:r>
              <a:rPr lang="en-US" err="1"/>
              <a:t>facilisis</a:t>
            </a:r>
            <a:r>
              <a:rPr lang="en-US"/>
              <a:t> magna </a:t>
            </a:r>
            <a:r>
              <a:rPr lang="en-US" err="1"/>
              <a:t>etiam</a:t>
            </a:r>
            <a:r>
              <a:rPr lang="en-US"/>
              <a:t> </a:t>
            </a:r>
            <a:r>
              <a:rPr lang="en-US" err="1"/>
              <a:t>tempor</a:t>
            </a:r>
            <a:r>
              <a:rPr lang="en-US"/>
              <a:t> </a:t>
            </a:r>
            <a:r>
              <a:rPr lang="en-US" err="1"/>
              <a:t>orci</a:t>
            </a:r>
            <a:r>
              <a:rPr lang="en-US"/>
              <a:t>. </a:t>
            </a:r>
            <a:r>
              <a:rPr lang="en-US" err="1"/>
              <a:t>Vivamus</a:t>
            </a:r>
            <a:r>
              <a:rPr lang="en-US"/>
              <a:t> </a:t>
            </a:r>
            <a:r>
              <a:rPr lang="en-US" err="1"/>
              <a:t>arcu</a:t>
            </a:r>
            <a:r>
              <a:rPr lang="en-US"/>
              <a:t> </a:t>
            </a:r>
            <a:r>
              <a:rPr lang="en-US" err="1"/>
              <a:t>felis</a:t>
            </a:r>
            <a:r>
              <a:rPr lang="en-US"/>
              <a:t> </a:t>
            </a:r>
            <a:r>
              <a:rPr lang="en-US" err="1"/>
              <a:t>bibendum</a:t>
            </a:r>
            <a:r>
              <a:rPr lang="en-US"/>
              <a:t> </a:t>
            </a:r>
            <a:r>
              <a:rPr lang="en-US" err="1"/>
              <a:t>ut</a:t>
            </a:r>
            <a:r>
              <a:rPr lang="en-US"/>
              <a:t> </a:t>
            </a:r>
            <a:r>
              <a:rPr lang="en-US" err="1"/>
              <a:t>tristique</a:t>
            </a:r>
            <a:r>
              <a:rPr lang="en-US"/>
              <a:t> et </a:t>
            </a:r>
            <a:r>
              <a:rPr lang="en-US" err="1"/>
              <a:t>egestas</a:t>
            </a:r>
            <a:r>
              <a:rPr lang="en-US"/>
              <a:t>. Non </a:t>
            </a:r>
            <a:r>
              <a:rPr lang="en-US" err="1"/>
              <a:t>consectetur</a:t>
            </a:r>
            <a:r>
              <a:rPr lang="en-US"/>
              <a:t>. </a:t>
            </a:r>
          </a:p>
          <a:p>
            <a:pPr lvl="0"/>
            <a:r>
              <a:rPr lang="en-US"/>
              <a:t>Vestibulum </a:t>
            </a:r>
            <a:r>
              <a:rPr lang="en-US" err="1"/>
              <a:t>rhoncus</a:t>
            </a:r>
            <a:r>
              <a:rPr lang="en-US"/>
              <a:t> </a:t>
            </a:r>
            <a:r>
              <a:rPr lang="en-US" err="1"/>
              <a:t>est</a:t>
            </a:r>
            <a:r>
              <a:rPr lang="en-US"/>
              <a:t> </a:t>
            </a:r>
            <a:r>
              <a:rPr lang="en-US" err="1"/>
              <a:t>pellentesque</a:t>
            </a:r>
            <a:r>
              <a:rPr lang="en-US"/>
              <a:t> </a:t>
            </a:r>
            <a:r>
              <a:rPr lang="en-US" err="1"/>
              <a:t>elit</a:t>
            </a:r>
            <a:r>
              <a:rPr lang="en-US"/>
              <a:t> </a:t>
            </a:r>
            <a:r>
              <a:rPr lang="en-US" err="1"/>
              <a:t>ullamcorper</a:t>
            </a:r>
            <a:r>
              <a:rPr lang="en-US"/>
              <a:t> </a:t>
            </a:r>
            <a:r>
              <a:rPr lang="en-US" err="1"/>
              <a:t>dignissim</a:t>
            </a:r>
            <a:r>
              <a:rPr lang="en-US"/>
              <a:t> </a:t>
            </a:r>
            <a:r>
              <a:rPr lang="en-US" err="1"/>
              <a:t>cras</a:t>
            </a:r>
            <a:r>
              <a:rPr lang="en-US"/>
              <a:t>.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Nunc pulvinar </a:t>
            </a:r>
            <a:r>
              <a:rPr lang="en-US" err="1"/>
              <a:t>sapien</a:t>
            </a:r>
            <a:r>
              <a:rPr lang="en-US"/>
              <a:t> et ligula. </a:t>
            </a:r>
          </a:p>
        </p:txBody>
      </p:sp>
      <p:sp>
        <p:nvSpPr>
          <p:cNvPr id="22" name="Picture Placeholder 21">
            <a:extLst>
              <a:ext uri="{FF2B5EF4-FFF2-40B4-BE49-F238E27FC236}">
                <a16:creationId xmlns:a16="http://schemas.microsoft.com/office/drawing/2014/main" id="{F99D334D-2533-6E48-9EF8-BE59D29480EF}"/>
              </a:ext>
            </a:extLst>
          </p:cNvPr>
          <p:cNvSpPr>
            <a:spLocks noGrp="1"/>
          </p:cNvSpPr>
          <p:nvPr>
            <p:ph type="pic" sz="quarter" idx="16"/>
          </p:nvPr>
        </p:nvSpPr>
        <p:spPr>
          <a:xfrm>
            <a:off x="7329661" y="1417218"/>
            <a:ext cx="4455584" cy="3854908"/>
          </a:xfrm>
          <a:solidFill>
            <a:schemeClr val="bg1">
              <a:lumMod val="85000"/>
            </a:schemeClr>
          </a:solidFill>
        </p:spPr>
        <p:txBody>
          <a:bodyPr wrap="none">
            <a:noAutofit/>
          </a:bodyPr>
          <a:lstStyle>
            <a:lvl1pPr>
              <a:defRPr>
                <a:noFill/>
              </a:defRPr>
            </a:lvl1pPr>
          </a:lstStyle>
          <a:p>
            <a:endParaRPr lang="en-US"/>
          </a:p>
        </p:txBody>
      </p:sp>
      <p:sp>
        <p:nvSpPr>
          <p:cNvPr id="13" name="Rectangle 12">
            <a:extLst>
              <a:ext uri="{FF2B5EF4-FFF2-40B4-BE49-F238E27FC236}">
                <a16:creationId xmlns:a16="http://schemas.microsoft.com/office/drawing/2014/main" id="{213F1E70-23C0-764B-8E97-AD7C6DA9B00D}"/>
              </a:ext>
            </a:extLst>
          </p:cNvPr>
          <p:cNvSpPr/>
          <p:nvPr userDrawn="1"/>
        </p:nvSpPr>
        <p:spPr>
          <a:xfrm>
            <a:off x="7326317" y="1268352"/>
            <a:ext cx="4462272" cy="1831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703EBDAC-B5B3-6F4C-9420-6C96C4E74BDA}"/>
              </a:ext>
            </a:extLst>
          </p:cNvPr>
          <p:cNvSpPr>
            <a:spLocks noGrp="1"/>
          </p:cNvSpPr>
          <p:nvPr>
            <p:ph type="title" hasCustomPrompt="1"/>
          </p:nvPr>
        </p:nvSpPr>
        <p:spPr>
          <a:xfrm>
            <a:off x="403411" y="621888"/>
            <a:ext cx="6531623" cy="691304"/>
          </a:xfrm>
          <a:prstGeom prst="rect">
            <a:avLst/>
          </a:prstGeom>
        </p:spPr>
        <p:txBody>
          <a:bodyPr vert="horz" lIns="91440" tIns="45720" rIns="91440" bIns="45720" rtlCol="0" anchor="ctr">
            <a:noAutofit/>
          </a:bodyPr>
          <a:lstStyle>
            <a:lvl1pPr algn="l">
              <a:defRPr/>
            </a:lvl1pPr>
          </a:lstStyle>
          <a:p>
            <a:r>
              <a:rPr lang="en-US"/>
              <a:t>Page Title</a:t>
            </a:r>
          </a:p>
        </p:txBody>
      </p:sp>
      <p:sp>
        <p:nvSpPr>
          <p:cNvPr id="9" name="Text Placeholder 8">
            <a:extLst>
              <a:ext uri="{FF2B5EF4-FFF2-40B4-BE49-F238E27FC236}">
                <a16:creationId xmlns:a16="http://schemas.microsoft.com/office/drawing/2014/main" id="{016C8243-B7BC-DC4F-90A7-7EA801AC9FF7}"/>
              </a:ext>
            </a:extLst>
          </p:cNvPr>
          <p:cNvSpPr>
            <a:spLocks noGrp="1"/>
          </p:cNvSpPr>
          <p:nvPr>
            <p:ph type="body" sz="quarter" idx="13" hasCustomPrompt="1"/>
          </p:nvPr>
        </p:nvSpPr>
        <p:spPr>
          <a:xfrm>
            <a:off x="411046" y="1772903"/>
            <a:ext cx="6531621" cy="509480"/>
          </a:xfrm>
        </p:spPr>
        <p:txBody>
          <a:bodyPr>
            <a:noAutofit/>
          </a:bodyPr>
          <a:lstStyle>
            <a:lvl1pPr marL="0" indent="0" algn="l">
              <a:lnSpc>
                <a:spcPts val="2693"/>
              </a:lnSpc>
              <a:buNone/>
              <a:defRPr sz="2133" b="1" i="0" spc="67" baseline="0">
                <a:solidFill>
                  <a:schemeClr val="accent1"/>
                </a:solidFill>
                <a:latin typeface="Utopia Std Semibold" panose="02040503060506020204" pitchFamily="18" charset="77"/>
              </a:defRPr>
            </a:lvl1pPr>
          </a:lstStyle>
          <a:p>
            <a:pPr lvl="0"/>
            <a:r>
              <a:rPr lang="en-US"/>
              <a:t>Subhead Goes here</a:t>
            </a:r>
          </a:p>
        </p:txBody>
      </p:sp>
      <p:sp>
        <p:nvSpPr>
          <p:cNvPr id="7" name="Footer Placeholder 6">
            <a:extLst>
              <a:ext uri="{FF2B5EF4-FFF2-40B4-BE49-F238E27FC236}">
                <a16:creationId xmlns:a16="http://schemas.microsoft.com/office/drawing/2014/main" id="{8AC1DF36-2526-8D40-854C-D53DB4595CDC}"/>
              </a:ext>
            </a:extLst>
          </p:cNvPr>
          <p:cNvSpPr>
            <a:spLocks noGrp="1"/>
          </p:cNvSpPr>
          <p:nvPr>
            <p:ph type="ftr" sz="quarter" idx="17"/>
          </p:nvPr>
        </p:nvSpPr>
        <p:spPr/>
        <p:txBody>
          <a:bodyPr/>
          <a:lstStyle/>
          <a:p>
            <a:r>
              <a:rPr lang="en-US"/>
              <a:t>TEMPLATE (WRITE IN ALL CAPS)</a:t>
            </a:r>
          </a:p>
        </p:txBody>
      </p:sp>
      <p:sp>
        <p:nvSpPr>
          <p:cNvPr id="10" name="Slide Number Placeholder 9">
            <a:extLst>
              <a:ext uri="{FF2B5EF4-FFF2-40B4-BE49-F238E27FC236}">
                <a16:creationId xmlns:a16="http://schemas.microsoft.com/office/drawing/2014/main" id="{9D4A67AE-6F12-344F-8718-33C755B55C68}"/>
              </a:ext>
            </a:extLst>
          </p:cNvPr>
          <p:cNvSpPr>
            <a:spLocks noGrp="1"/>
          </p:cNvSpPr>
          <p:nvPr>
            <p:ph type="sldNum" sz="quarter" idx="18"/>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3463245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D004BC79-4A47-F947-8EF2-485C0AEA7EE3}"/>
              </a:ext>
            </a:extLst>
          </p:cNvPr>
          <p:cNvSpPr>
            <a:spLocks noGrp="1"/>
          </p:cNvSpPr>
          <p:nvPr>
            <p:ph type="body" sz="quarter" idx="13" hasCustomPrompt="1"/>
          </p:nvPr>
        </p:nvSpPr>
        <p:spPr>
          <a:xfrm>
            <a:off x="1953763" y="1913584"/>
            <a:ext cx="7808687" cy="509480"/>
          </a:xfrm>
        </p:spPr>
        <p:txBody>
          <a:bodyPr>
            <a:noAutofit/>
          </a:bodyPr>
          <a:lstStyle>
            <a:lvl1pPr marL="0" indent="0" algn="l">
              <a:lnSpc>
                <a:spcPts val="2693"/>
              </a:lnSpc>
              <a:buNone/>
              <a:defRPr sz="2133" b="1" i="0" spc="67" baseline="0">
                <a:solidFill>
                  <a:schemeClr val="accent1"/>
                </a:solidFill>
                <a:latin typeface="Utopia Std Semibold" panose="02040503060506020204" pitchFamily="18" charset="77"/>
              </a:defRPr>
            </a:lvl1pPr>
          </a:lstStyle>
          <a:p>
            <a:pPr lvl="0"/>
            <a:r>
              <a:rPr lang="en-US"/>
              <a:t>Subhead Goes here</a:t>
            </a:r>
          </a:p>
        </p:txBody>
      </p:sp>
      <p:sp>
        <p:nvSpPr>
          <p:cNvPr id="13" name="Text Placeholder 18">
            <a:extLst>
              <a:ext uri="{FF2B5EF4-FFF2-40B4-BE49-F238E27FC236}">
                <a16:creationId xmlns:a16="http://schemas.microsoft.com/office/drawing/2014/main" id="{EA3C1A0B-A322-BC41-A124-483B9141A4A3}"/>
              </a:ext>
            </a:extLst>
          </p:cNvPr>
          <p:cNvSpPr>
            <a:spLocks noGrp="1"/>
          </p:cNvSpPr>
          <p:nvPr>
            <p:ph type="body" sz="quarter" idx="15" hasCustomPrompt="1"/>
          </p:nvPr>
        </p:nvSpPr>
        <p:spPr>
          <a:xfrm>
            <a:off x="1953763" y="2423063"/>
            <a:ext cx="7808687" cy="3390668"/>
          </a:xfrm>
        </p:spPr>
        <p:txBody>
          <a:bodyPr>
            <a:noAutofit/>
          </a:bodyPr>
          <a:lstStyle>
            <a:lvl1pPr marL="380990" indent="-259074" algn="l">
              <a:lnSpc>
                <a:spcPts val="2427"/>
              </a:lnSpc>
              <a:spcAft>
                <a:spcPts val="400"/>
              </a:spcAft>
              <a:buFont typeface="Arial" panose="020B0604020202020204" pitchFamily="34" charset="0"/>
              <a:buChar char="•"/>
              <a:defRPr sz="1867"/>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0"/>
            <a:r>
              <a:rPr lang="en-US"/>
              <a:t>Est sit </a:t>
            </a:r>
            <a:r>
              <a:rPr lang="en-US" err="1"/>
              <a:t>amet</a:t>
            </a:r>
            <a:r>
              <a:rPr lang="en-US"/>
              <a:t> </a:t>
            </a:r>
            <a:r>
              <a:rPr lang="en-US" err="1"/>
              <a:t>facilisis</a:t>
            </a:r>
            <a:r>
              <a:rPr lang="en-US"/>
              <a:t> magna </a:t>
            </a:r>
            <a:r>
              <a:rPr lang="en-US" err="1"/>
              <a:t>etiam</a:t>
            </a:r>
            <a:r>
              <a:rPr lang="en-US"/>
              <a:t> </a:t>
            </a:r>
            <a:r>
              <a:rPr lang="en-US" err="1"/>
              <a:t>tempor</a:t>
            </a:r>
            <a:r>
              <a:rPr lang="en-US"/>
              <a:t> </a:t>
            </a:r>
            <a:r>
              <a:rPr lang="en-US" err="1"/>
              <a:t>orci</a:t>
            </a:r>
            <a:r>
              <a:rPr lang="en-US"/>
              <a:t>. </a:t>
            </a:r>
            <a:r>
              <a:rPr lang="en-US" err="1"/>
              <a:t>Vivamus</a:t>
            </a:r>
            <a:r>
              <a:rPr lang="en-US"/>
              <a:t> </a:t>
            </a:r>
            <a:r>
              <a:rPr lang="en-US" err="1"/>
              <a:t>arcu</a:t>
            </a:r>
            <a:r>
              <a:rPr lang="en-US"/>
              <a:t> </a:t>
            </a:r>
            <a:r>
              <a:rPr lang="en-US" err="1"/>
              <a:t>felis</a:t>
            </a:r>
            <a:r>
              <a:rPr lang="en-US"/>
              <a:t> </a:t>
            </a:r>
            <a:r>
              <a:rPr lang="en-US" err="1"/>
              <a:t>bibendum</a:t>
            </a:r>
            <a:r>
              <a:rPr lang="en-US"/>
              <a:t> </a:t>
            </a:r>
            <a:r>
              <a:rPr lang="en-US" err="1"/>
              <a:t>ut</a:t>
            </a:r>
            <a:r>
              <a:rPr lang="en-US"/>
              <a:t> </a:t>
            </a:r>
            <a:r>
              <a:rPr lang="en-US" err="1"/>
              <a:t>tristique</a:t>
            </a:r>
            <a:r>
              <a:rPr lang="en-US"/>
              <a:t> et </a:t>
            </a:r>
            <a:r>
              <a:rPr lang="en-US" err="1"/>
              <a:t>egestas</a:t>
            </a:r>
            <a:r>
              <a:rPr lang="en-US"/>
              <a:t>. Non </a:t>
            </a:r>
            <a:r>
              <a:rPr lang="en-US" err="1"/>
              <a:t>consectetur</a:t>
            </a:r>
            <a:r>
              <a:rPr lang="en-US"/>
              <a:t>. </a:t>
            </a:r>
          </a:p>
          <a:p>
            <a:pPr lvl="0"/>
            <a:r>
              <a:rPr lang="en-US"/>
              <a:t>Vestibulum </a:t>
            </a:r>
            <a:r>
              <a:rPr lang="en-US" err="1"/>
              <a:t>rhoncus</a:t>
            </a:r>
            <a:r>
              <a:rPr lang="en-US"/>
              <a:t> </a:t>
            </a:r>
            <a:r>
              <a:rPr lang="en-US" err="1"/>
              <a:t>est</a:t>
            </a:r>
            <a:r>
              <a:rPr lang="en-US"/>
              <a:t> </a:t>
            </a:r>
            <a:r>
              <a:rPr lang="en-US" err="1"/>
              <a:t>pellentesque</a:t>
            </a:r>
            <a:r>
              <a:rPr lang="en-US"/>
              <a:t> </a:t>
            </a:r>
            <a:r>
              <a:rPr lang="en-US" err="1"/>
              <a:t>elit</a:t>
            </a:r>
            <a:r>
              <a:rPr lang="en-US"/>
              <a:t> </a:t>
            </a:r>
            <a:r>
              <a:rPr lang="en-US" err="1"/>
              <a:t>ullamcorper</a:t>
            </a:r>
            <a:r>
              <a:rPr lang="en-US"/>
              <a:t> </a:t>
            </a:r>
            <a:r>
              <a:rPr lang="en-US" err="1"/>
              <a:t>dignissim</a:t>
            </a:r>
            <a:r>
              <a:rPr lang="en-US"/>
              <a:t> </a:t>
            </a:r>
            <a:r>
              <a:rPr lang="en-US" err="1"/>
              <a:t>cras</a:t>
            </a:r>
            <a:r>
              <a:rPr lang="en-US"/>
              <a:t>.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Nunc pulvinar </a:t>
            </a:r>
            <a:r>
              <a:rPr lang="en-US" err="1"/>
              <a:t>sapien</a:t>
            </a:r>
            <a:r>
              <a:rPr lang="en-US"/>
              <a:t> et ligula. </a:t>
            </a:r>
          </a:p>
        </p:txBody>
      </p:sp>
      <p:sp>
        <p:nvSpPr>
          <p:cNvPr id="14" name="Title Placeholder 1">
            <a:extLst>
              <a:ext uri="{FF2B5EF4-FFF2-40B4-BE49-F238E27FC236}">
                <a16:creationId xmlns:a16="http://schemas.microsoft.com/office/drawing/2014/main" id="{DDD0F1C2-4261-984A-A5E2-8263822DE478}"/>
              </a:ext>
            </a:extLst>
          </p:cNvPr>
          <p:cNvSpPr>
            <a:spLocks noGrp="1"/>
          </p:cNvSpPr>
          <p:nvPr>
            <p:ph type="title" hasCustomPrompt="1"/>
          </p:nvPr>
        </p:nvSpPr>
        <p:spPr>
          <a:xfrm>
            <a:off x="838200" y="725914"/>
            <a:ext cx="10515600" cy="625567"/>
          </a:xfrm>
          <a:prstGeom prst="rect">
            <a:avLst/>
          </a:prstGeom>
        </p:spPr>
        <p:txBody>
          <a:bodyPr vert="horz" lIns="91440" tIns="45720" rIns="91440" bIns="45720" rtlCol="0" anchor="ctr">
            <a:noAutofit/>
          </a:bodyPr>
          <a:lstStyle/>
          <a:p>
            <a:r>
              <a:rPr lang="en-US"/>
              <a:t>Page Title</a:t>
            </a:r>
          </a:p>
        </p:txBody>
      </p:sp>
      <p:sp>
        <p:nvSpPr>
          <p:cNvPr id="6" name="Footer Placeholder 5">
            <a:extLst>
              <a:ext uri="{FF2B5EF4-FFF2-40B4-BE49-F238E27FC236}">
                <a16:creationId xmlns:a16="http://schemas.microsoft.com/office/drawing/2014/main" id="{5AD183F1-D288-C341-A6EC-541166B32DDB}"/>
              </a:ext>
            </a:extLst>
          </p:cNvPr>
          <p:cNvSpPr>
            <a:spLocks noGrp="1"/>
          </p:cNvSpPr>
          <p:nvPr>
            <p:ph type="ftr" sz="quarter" idx="16"/>
          </p:nvPr>
        </p:nvSpPr>
        <p:spPr/>
        <p:txBody>
          <a:bodyPr/>
          <a:lstStyle/>
          <a:p>
            <a:r>
              <a:rPr lang="en-US"/>
              <a:t>TEMPLATE (WRITE IN ALL CAPS)</a:t>
            </a:r>
          </a:p>
        </p:txBody>
      </p:sp>
      <p:sp>
        <p:nvSpPr>
          <p:cNvPr id="7" name="Slide Number Placeholder 6">
            <a:extLst>
              <a:ext uri="{FF2B5EF4-FFF2-40B4-BE49-F238E27FC236}">
                <a16:creationId xmlns:a16="http://schemas.microsoft.com/office/drawing/2014/main" id="{FA6B1225-5AD3-8F4B-BA89-4D8A3130FF6F}"/>
              </a:ext>
            </a:extLst>
          </p:cNvPr>
          <p:cNvSpPr>
            <a:spLocks noGrp="1"/>
          </p:cNvSpPr>
          <p:nvPr>
            <p:ph type="sldNum" sz="quarter" idx="17"/>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423635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1509-E2A0-7E44-B5E5-5E5DDBB564D3}"/>
              </a:ext>
            </a:extLst>
          </p:cNvPr>
          <p:cNvSpPr>
            <a:spLocks noGrp="1"/>
          </p:cNvSpPr>
          <p:nvPr>
            <p:ph type="title" hasCustomPrompt="1"/>
          </p:nvPr>
        </p:nvSpPr>
        <p:spPr/>
        <p:txBody>
          <a:bodyPr/>
          <a:lstStyle>
            <a:lvl1pPr algn="l">
              <a:defRPr/>
            </a:lvl1pPr>
          </a:lstStyle>
          <a:p>
            <a:r>
              <a:rPr lang="en-US"/>
              <a:t>Page Title</a:t>
            </a:r>
          </a:p>
        </p:txBody>
      </p:sp>
      <p:sp>
        <p:nvSpPr>
          <p:cNvPr id="6" name="Text Placeholder 18">
            <a:extLst>
              <a:ext uri="{FF2B5EF4-FFF2-40B4-BE49-F238E27FC236}">
                <a16:creationId xmlns:a16="http://schemas.microsoft.com/office/drawing/2014/main" id="{0CD4B7BB-C6B1-4047-93CA-4A6BC6CADA85}"/>
              </a:ext>
            </a:extLst>
          </p:cNvPr>
          <p:cNvSpPr>
            <a:spLocks noGrp="1"/>
          </p:cNvSpPr>
          <p:nvPr>
            <p:ph type="body" sz="quarter" idx="15" hasCustomPrompt="1"/>
          </p:nvPr>
        </p:nvSpPr>
        <p:spPr>
          <a:xfrm>
            <a:off x="838199" y="2087461"/>
            <a:ext cx="10515600" cy="3835908"/>
          </a:xfrm>
        </p:spPr>
        <p:txBody>
          <a:bodyPr numCol="2" spcCol="457200">
            <a:noAutofit/>
          </a:bodyPr>
          <a:lstStyle>
            <a:lvl1pPr marL="380990" indent="-259074" algn="l">
              <a:lnSpc>
                <a:spcPts val="2427"/>
              </a:lnSpc>
              <a:spcAft>
                <a:spcPts val="800"/>
              </a:spcAft>
              <a:buFont typeface="Arial" panose="020B0604020202020204" pitchFamily="34" charset="0"/>
              <a:buChar char="•"/>
              <a:defRPr sz="1867"/>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0"/>
            <a:r>
              <a:rPr lang="en-US"/>
              <a:t>Est sit </a:t>
            </a:r>
            <a:r>
              <a:rPr lang="en-US" err="1"/>
              <a:t>amet</a:t>
            </a:r>
            <a:r>
              <a:rPr lang="en-US"/>
              <a:t> </a:t>
            </a:r>
            <a:r>
              <a:rPr lang="en-US" err="1"/>
              <a:t>facilisis</a:t>
            </a:r>
            <a:r>
              <a:rPr lang="en-US"/>
              <a:t> magna </a:t>
            </a:r>
            <a:r>
              <a:rPr lang="en-US" err="1"/>
              <a:t>etiam</a:t>
            </a:r>
            <a:r>
              <a:rPr lang="en-US"/>
              <a:t> </a:t>
            </a:r>
            <a:r>
              <a:rPr lang="en-US" err="1"/>
              <a:t>tempor</a:t>
            </a:r>
            <a:r>
              <a:rPr lang="en-US"/>
              <a:t> </a:t>
            </a:r>
            <a:r>
              <a:rPr lang="en-US" err="1"/>
              <a:t>orci</a:t>
            </a:r>
            <a:r>
              <a:rPr lang="en-US"/>
              <a:t>. </a:t>
            </a:r>
            <a:r>
              <a:rPr lang="en-US" err="1"/>
              <a:t>Vivamus</a:t>
            </a:r>
            <a:r>
              <a:rPr lang="en-US"/>
              <a:t> </a:t>
            </a:r>
            <a:r>
              <a:rPr lang="en-US" err="1"/>
              <a:t>arcu</a:t>
            </a:r>
            <a:r>
              <a:rPr lang="en-US"/>
              <a:t> </a:t>
            </a:r>
            <a:r>
              <a:rPr lang="en-US" err="1"/>
              <a:t>felis</a:t>
            </a:r>
            <a:r>
              <a:rPr lang="en-US"/>
              <a:t> </a:t>
            </a:r>
            <a:r>
              <a:rPr lang="en-US" err="1"/>
              <a:t>bibendum</a:t>
            </a:r>
            <a:r>
              <a:rPr lang="en-US"/>
              <a:t> </a:t>
            </a:r>
            <a:r>
              <a:rPr lang="en-US" err="1"/>
              <a:t>ut</a:t>
            </a:r>
            <a:r>
              <a:rPr lang="en-US"/>
              <a:t> </a:t>
            </a:r>
            <a:r>
              <a:rPr lang="en-US" err="1"/>
              <a:t>tristique</a:t>
            </a:r>
            <a:r>
              <a:rPr lang="en-US"/>
              <a:t> et </a:t>
            </a:r>
            <a:r>
              <a:rPr lang="en-US" err="1"/>
              <a:t>egestas</a:t>
            </a:r>
            <a:r>
              <a:rPr lang="en-US"/>
              <a:t>. Non </a:t>
            </a:r>
            <a:r>
              <a:rPr lang="en-US" err="1"/>
              <a:t>consectetur</a:t>
            </a:r>
            <a:r>
              <a:rPr lang="en-US"/>
              <a:t>. </a:t>
            </a:r>
          </a:p>
          <a:p>
            <a:pPr lvl="0"/>
            <a:r>
              <a:rPr lang="en-US"/>
              <a:t>Vestibulum </a:t>
            </a:r>
            <a:r>
              <a:rPr lang="en-US" err="1"/>
              <a:t>rhoncus</a:t>
            </a:r>
            <a:r>
              <a:rPr lang="en-US"/>
              <a:t> </a:t>
            </a:r>
            <a:r>
              <a:rPr lang="en-US" err="1"/>
              <a:t>est</a:t>
            </a:r>
            <a:r>
              <a:rPr lang="en-US"/>
              <a:t> </a:t>
            </a:r>
            <a:r>
              <a:rPr lang="en-US" err="1"/>
              <a:t>pellentesque</a:t>
            </a:r>
            <a:r>
              <a:rPr lang="en-US"/>
              <a:t> </a:t>
            </a:r>
            <a:r>
              <a:rPr lang="en-US" err="1"/>
              <a:t>elit</a:t>
            </a:r>
            <a:r>
              <a:rPr lang="en-US"/>
              <a:t> </a:t>
            </a:r>
            <a:r>
              <a:rPr lang="en-US" err="1"/>
              <a:t>ullamcorper</a:t>
            </a:r>
            <a:r>
              <a:rPr lang="en-US"/>
              <a:t> </a:t>
            </a:r>
            <a:r>
              <a:rPr lang="en-US" err="1"/>
              <a:t>dignissim</a:t>
            </a:r>
            <a:r>
              <a:rPr lang="en-US"/>
              <a:t> </a:t>
            </a:r>
            <a:r>
              <a:rPr lang="en-US" err="1"/>
              <a:t>cras</a:t>
            </a:r>
            <a:r>
              <a:rPr lang="en-US"/>
              <a:t>. </a:t>
            </a:r>
            <a:r>
              <a:rPr lang="en-US" err="1"/>
              <a:t>Egestas</a:t>
            </a:r>
            <a:r>
              <a:rPr lang="en-US"/>
              <a:t> </a:t>
            </a:r>
            <a:r>
              <a:rPr lang="en-US" err="1"/>
              <a:t>egestas</a:t>
            </a:r>
            <a:r>
              <a:rPr lang="en-US"/>
              <a:t> </a:t>
            </a:r>
            <a:r>
              <a:rPr lang="en-US" err="1"/>
              <a:t>fringilla</a:t>
            </a:r>
            <a:r>
              <a:rPr lang="en-US"/>
              <a:t> </a:t>
            </a:r>
            <a:r>
              <a:rPr lang="en-US" err="1"/>
              <a:t>phasellus</a:t>
            </a:r>
            <a:r>
              <a:rPr lang="en-US"/>
              <a:t> </a:t>
            </a:r>
            <a:r>
              <a:rPr lang="en-US" err="1"/>
              <a:t>faucibus</a:t>
            </a:r>
            <a:r>
              <a:rPr lang="en-US"/>
              <a:t> </a:t>
            </a:r>
            <a:r>
              <a:rPr lang="en-US" err="1"/>
              <a:t>scelerisque</a:t>
            </a:r>
            <a:r>
              <a:rPr lang="en-US"/>
              <a:t>. Nunc pulvinar </a:t>
            </a:r>
            <a:r>
              <a:rPr lang="en-US" err="1"/>
              <a:t>sapien</a:t>
            </a:r>
            <a:r>
              <a:rPr lang="en-US"/>
              <a:t> et ligula. </a:t>
            </a:r>
          </a:p>
          <a:p>
            <a:pPr lvl="0"/>
            <a:r>
              <a:rPr lang="en-US" err="1"/>
              <a:t>Posuere</a:t>
            </a:r>
            <a:r>
              <a:rPr lang="en-US"/>
              <a:t> </a:t>
            </a:r>
            <a:r>
              <a:rPr lang="en-US" err="1"/>
              <a:t>urna</a:t>
            </a:r>
            <a:r>
              <a:rPr lang="en-US"/>
              <a:t> </a:t>
            </a:r>
            <a:r>
              <a:rPr lang="en-US" err="1"/>
              <a:t>nec</a:t>
            </a:r>
            <a:r>
              <a:rPr lang="en-US"/>
              <a:t> </a:t>
            </a:r>
            <a:r>
              <a:rPr lang="en-US" err="1"/>
              <a:t>tincidunt</a:t>
            </a:r>
            <a:r>
              <a:rPr lang="en-US"/>
              <a:t> </a:t>
            </a:r>
            <a:r>
              <a:rPr lang="en-US" err="1"/>
              <a:t>praesent</a:t>
            </a:r>
            <a:r>
              <a:rPr lang="en-US"/>
              <a:t> semper </a:t>
            </a:r>
            <a:r>
              <a:rPr lang="en-US" err="1"/>
              <a:t>feugiat</a:t>
            </a:r>
            <a:r>
              <a:rPr lang="en-US"/>
              <a:t> </a:t>
            </a:r>
            <a:r>
              <a:rPr lang="en-US" err="1"/>
              <a:t>nibh</a:t>
            </a:r>
            <a:r>
              <a:rPr lang="en-US"/>
              <a:t> </a:t>
            </a:r>
            <a:r>
              <a:rPr lang="en-US" err="1"/>
              <a:t>sed</a:t>
            </a:r>
            <a:r>
              <a:rPr lang="en-US"/>
              <a:t> pulvinar. </a:t>
            </a:r>
            <a:r>
              <a:rPr lang="en-US" err="1"/>
              <a:t>Neque</a:t>
            </a:r>
            <a:r>
              <a:rPr lang="en-US"/>
              <a:t> </a:t>
            </a:r>
            <a:r>
              <a:rPr lang="en-US" err="1"/>
              <a:t>sodales</a:t>
            </a:r>
            <a:r>
              <a:rPr lang="en-US"/>
              <a:t> </a:t>
            </a:r>
            <a:r>
              <a:rPr lang="en-US" err="1"/>
              <a:t>ut</a:t>
            </a:r>
            <a:r>
              <a:rPr lang="en-US"/>
              <a:t> </a:t>
            </a:r>
            <a:r>
              <a:rPr lang="en-US" err="1"/>
              <a:t>etiam</a:t>
            </a:r>
            <a:r>
              <a:rPr lang="en-US"/>
              <a:t> sit </a:t>
            </a:r>
            <a:r>
              <a:rPr lang="en-US" err="1"/>
              <a:t>amet</a:t>
            </a:r>
            <a:r>
              <a:rPr lang="en-US"/>
              <a:t> </a:t>
            </a:r>
            <a:r>
              <a:rPr lang="en-US" err="1"/>
              <a:t>nisl</a:t>
            </a:r>
            <a:r>
              <a:rPr lang="en-US"/>
              <a:t>.</a:t>
            </a:r>
          </a:p>
          <a:p>
            <a:pPr lvl="0"/>
            <a:r>
              <a:rPr lang="en-US" err="1"/>
              <a:t>Nulla</a:t>
            </a:r>
            <a:r>
              <a:rPr lang="en-US"/>
              <a:t> </a:t>
            </a:r>
            <a:r>
              <a:rPr lang="en-US" err="1"/>
              <a:t>pellentesque</a:t>
            </a:r>
            <a:r>
              <a:rPr lang="en-US"/>
              <a:t> </a:t>
            </a:r>
            <a:r>
              <a:rPr lang="en-US" err="1"/>
              <a:t>dignissim</a:t>
            </a:r>
            <a:r>
              <a:rPr lang="en-US"/>
              <a:t> </a:t>
            </a:r>
            <a:r>
              <a:rPr lang="en-US" err="1"/>
              <a:t>enim</a:t>
            </a:r>
            <a:r>
              <a:rPr lang="en-US"/>
              <a:t> sit </a:t>
            </a:r>
            <a:r>
              <a:rPr lang="en-US" err="1"/>
              <a:t>amet</a:t>
            </a:r>
            <a:r>
              <a:rPr lang="en-US"/>
              <a:t> </a:t>
            </a:r>
            <a:r>
              <a:rPr lang="en-US" err="1"/>
              <a:t>venenatis</a:t>
            </a:r>
            <a:r>
              <a:rPr lang="en-US"/>
              <a:t> </a:t>
            </a:r>
            <a:r>
              <a:rPr lang="en-US" err="1"/>
              <a:t>urna</a:t>
            </a:r>
            <a:r>
              <a:rPr lang="en-US"/>
              <a:t> cursus.</a:t>
            </a:r>
          </a:p>
        </p:txBody>
      </p:sp>
      <p:sp>
        <p:nvSpPr>
          <p:cNvPr id="8" name="Footer Placeholder 7">
            <a:extLst>
              <a:ext uri="{FF2B5EF4-FFF2-40B4-BE49-F238E27FC236}">
                <a16:creationId xmlns:a16="http://schemas.microsoft.com/office/drawing/2014/main" id="{2AEA19FC-85B9-A74F-AD5A-59ABB758120F}"/>
              </a:ext>
            </a:extLst>
          </p:cNvPr>
          <p:cNvSpPr>
            <a:spLocks noGrp="1"/>
          </p:cNvSpPr>
          <p:nvPr>
            <p:ph type="ftr" sz="quarter" idx="16"/>
          </p:nvPr>
        </p:nvSpPr>
        <p:spPr/>
        <p:txBody>
          <a:bodyPr/>
          <a:lstStyle/>
          <a:p>
            <a:r>
              <a:rPr lang="en-US"/>
              <a:t>TEMPLATE (WRITE IN ALL CAPS)</a:t>
            </a:r>
          </a:p>
        </p:txBody>
      </p:sp>
      <p:sp>
        <p:nvSpPr>
          <p:cNvPr id="9" name="Slide Number Placeholder 8">
            <a:extLst>
              <a:ext uri="{FF2B5EF4-FFF2-40B4-BE49-F238E27FC236}">
                <a16:creationId xmlns:a16="http://schemas.microsoft.com/office/drawing/2014/main" id="{F6E7EF3A-0A9F-E14C-9FC6-E8477BAFA82F}"/>
              </a:ext>
            </a:extLst>
          </p:cNvPr>
          <p:cNvSpPr>
            <a:spLocks noGrp="1"/>
          </p:cNvSpPr>
          <p:nvPr>
            <p:ph type="sldNum" sz="quarter" idx="17"/>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245033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Row Conten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D004BC79-4A47-F947-8EF2-485C0AEA7EE3}"/>
              </a:ext>
            </a:extLst>
          </p:cNvPr>
          <p:cNvSpPr>
            <a:spLocks noGrp="1"/>
          </p:cNvSpPr>
          <p:nvPr>
            <p:ph type="body" sz="quarter" idx="13" hasCustomPrompt="1"/>
          </p:nvPr>
        </p:nvSpPr>
        <p:spPr>
          <a:xfrm>
            <a:off x="1681960" y="1932036"/>
            <a:ext cx="8852563" cy="329032"/>
          </a:xfrm>
        </p:spPr>
        <p:txBody>
          <a:bodyPr>
            <a:noAutofit/>
          </a:bodyPr>
          <a:lstStyle>
            <a:lvl1pPr marL="0" indent="0" algn="l">
              <a:lnSpc>
                <a:spcPts val="1893"/>
              </a:lnSpc>
              <a:buNone/>
              <a:defRPr sz="1600" b="1" i="0" spc="200" baseline="0">
                <a:solidFill>
                  <a:schemeClr val="accent2"/>
                </a:solidFill>
                <a:latin typeface="Utopia Std Bold Subhead" panose="02040603060506020204" pitchFamily="18" charset="77"/>
              </a:defRPr>
            </a:lvl1pPr>
          </a:lstStyle>
          <a:p>
            <a:pPr lvl="0"/>
            <a:r>
              <a:rPr lang="en-US"/>
              <a:t>SUBHEAD GOES HERE</a:t>
            </a:r>
          </a:p>
        </p:txBody>
      </p:sp>
      <p:sp>
        <p:nvSpPr>
          <p:cNvPr id="14" name="Title Placeholder 1">
            <a:extLst>
              <a:ext uri="{FF2B5EF4-FFF2-40B4-BE49-F238E27FC236}">
                <a16:creationId xmlns:a16="http://schemas.microsoft.com/office/drawing/2014/main" id="{DDD0F1C2-4261-984A-A5E2-8263822DE478}"/>
              </a:ext>
            </a:extLst>
          </p:cNvPr>
          <p:cNvSpPr>
            <a:spLocks noGrp="1"/>
          </p:cNvSpPr>
          <p:nvPr>
            <p:ph type="title" hasCustomPrompt="1"/>
          </p:nvPr>
        </p:nvSpPr>
        <p:spPr>
          <a:xfrm>
            <a:off x="838200" y="725914"/>
            <a:ext cx="10515600" cy="625567"/>
          </a:xfrm>
          <a:prstGeom prst="rect">
            <a:avLst/>
          </a:prstGeom>
        </p:spPr>
        <p:txBody>
          <a:bodyPr vert="horz" lIns="91440" tIns="45720" rIns="91440" bIns="45720" rtlCol="0" anchor="ctr">
            <a:noAutofit/>
          </a:bodyPr>
          <a:lstStyle>
            <a:lvl1pPr algn="l">
              <a:defRPr/>
            </a:lvl1pPr>
          </a:lstStyle>
          <a:p>
            <a:r>
              <a:rPr lang="en-US"/>
              <a:t>Page Title</a:t>
            </a:r>
          </a:p>
        </p:txBody>
      </p:sp>
      <p:sp>
        <p:nvSpPr>
          <p:cNvPr id="8" name="Text Placeholder 8">
            <a:extLst>
              <a:ext uri="{FF2B5EF4-FFF2-40B4-BE49-F238E27FC236}">
                <a16:creationId xmlns:a16="http://schemas.microsoft.com/office/drawing/2014/main" id="{A1A618D6-EB63-EA43-A21C-B103C35BC517}"/>
              </a:ext>
            </a:extLst>
          </p:cNvPr>
          <p:cNvSpPr>
            <a:spLocks noGrp="1"/>
          </p:cNvSpPr>
          <p:nvPr>
            <p:ph type="body" sz="quarter" idx="14" hasCustomPrompt="1"/>
          </p:nvPr>
        </p:nvSpPr>
        <p:spPr>
          <a:xfrm>
            <a:off x="1681960" y="3390359"/>
            <a:ext cx="8852563" cy="329032"/>
          </a:xfrm>
        </p:spPr>
        <p:txBody>
          <a:bodyPr>
            <a:noAutofit/>
          </a:bodyPr>
          <a:lstStyle>
            <a:lvl1pPr marL="0" indent="0" algn="l">
              <a:lnSpc>
                <a:spcPts val="1893"/>
              </a:lnSpc>
              <a:buNone/>
              <a:defRPr sz="1600" b="1" i="0" spc="200" baseline="0">
                <a:solidFill>
                  <a:schemeClr val="accent2"/>
                </a:solidFill>
                <a:latin typeface="Utopia Std Bold Subhead" panose="02040603060506020204" pitchFamily="18" charset="77"/>
              </a:defRPr>
            </a:lvl1pPr>
          </a:lstStyle>
          <a:p>
            <a:pPr lvl="0"/>
            <a:r>
              <a:rPr lang="en-US"/>
              <a:t>SUBHEAD GOES HERE</a:t>
            </a:r>
          </a:p>
        </p:txBody>
      </p:sp>
      <p:sp>
        <p:nvSpPr>
          <p:cNvPr id="10" name="Text Placeholder 8">
            <a:extLst>
              <a:ext uri="{FF2B5EF4-FFF2-40B4-BE49-F238E27FC236}">
                <a16:creationId xmlns:a16="http://schemas.microsoft.com/office/drawing/2014/main" id="{E2DDEC8D-78EC-A644-8B8B-9708FEC341A4}"/>
              </a:ext>
            </a:extLst>
          </p:cNvPr>
          <p:cNvSpPr>
            <a:spLocks noGrp="1"/>
          </p:cNvSpPr>
          <p:nvPr>
            <p:ph type="body" sz="quarter" idx="15" hasCustomPrompt="1"/>
          </p:nvPr>
        </p:nvSpPr>
        <p:spPr>
          <a:xfrm>
            <a:off x="1681961" y="4848681"/>
            <a:ext cx="8852563" cy="329032"/>
          </a:xfrm>
        </p:spPr>
        <p:txBody>
          <a:bodyPr>
            <a:noAutofit/>
          </a:bodyPr>
          <a:lstStyle>
            <a:lvl1pPr marL="0" indent="0" algn="l">
              <a:lnSpc>
                <a:spcPts val="1893"/>
              </a:lnSpc>
              <a:buNone/>
              <a:defRPr sz="1600" b="1" i="0" spc="200" baseline="0">
                <a:solidFill>
                  <a:schemeClr val="accent2"/>
                </a:solidFill>
                <a:latin typeface="Utopia Std Bold Subhead" panose="02040603060506020204" pitchFamily="18" charset="77"/>
              </a:defRPr>
            </a:lvl1pPr>
          </a:lstStyle>
          <a:p>
            <a:pPr lvl="0"/>
            <a:r>
              <a:rPr lang="en-US"/>
              <a:t>SUBHEAD GOES HERE</a:t>
            </a:r>
          </a:p>
        </p:txBody>
      </p:sp>
      <p:sp>
        <p:nvSpPr>
          <p:cNvPr id="4" name="Text Placeholder 3">
            <a:extLst>
              <a:ext uri="{FF2B5EF4-FFF2-40B4-BE49-F238E27FC236}">
                <a16:creationId xmlns:a16="http://schemas.microsoft.com/office/drawing/2014/main" id="{B2BDBB06-23EC-1249-9E7A-B7F4379BBF55}"/>
              </a:ext>
            </a:extLst>
          </p:cNvPr>
          <p:cNvSpPr>
            <a:spLocks noGrp="1"/>
          </p:cNvSpPr>
          <p:nvPr>
            <p:ph type="body" sz="quarter" idx="16" hasCustomPrompt="1"/>
          </p:nvPr>
        </p:nvSpPr>
        <p:spPr>
          <a:xfrm>
            <a:off x="1681961" y="2280921"/>
            <a:ext cx="8851900" cy="677576"/>
          </a:xfrm>
        </p:spPr>
        <p:txBody>
          <a:bodyPr/>
          <a:lstStyle>
            <a:lvl1pPr>
              <a:lnSpc>
                <a:spcPts val="2187"/>
              </a:lnSpc>
              <a:spcAft>
                <a:spcPts val="400"/>
              </a:spcAft>
              <a:defRPr sz="1600"/>
            </a:lvl1pPr>
            <a:lvl5pPr>
              <a:spcAft>
                <a:spcPts val="400"/>
              </a:spcAft>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4"/>
            <a:endParaRPr lang="en-US"/>
          </a:p>
        </p:txBody>
      </p:sp>
      <p:sp>
        <p:nvSpPr>
          <p:cNvPr id="15" name="Text Placeholder 3">
            <a:extLst>
              <a:ext uri="{FF2B5EF4-FFF2-40B4-BE49-F238E27FC236}">
                <a16:creationId xmlns:a16="http://schemas.microsoft.com/office/drawing/2014/main" id="{715E79F7-F96B-B74D-A872-5DD93CD2610D}"/>
              </a:ext>
            </a:extLst>
          </p:cNvPr>
          <p:cNvSpPr>
            <a:spLocks noGrp="1"/>
          </p:cNvSpPr>
          <p:nvPr>
            <p:ph type="body" sz="quarter" idx="17" hasCustomPrompt="1"/>
          </p:nvPr>
        </p:nvSpPr>
        <p:spPr>
          <a:xfrm>
            <a:off x="1681961" y="3736624"/>
            <a:ext cx="8851900" cy="677576"/>
          </a:xfrm>
        </p:spPr>
        <p:txBody>
          <a:bodyPr/>
          <a:lstStyle>
            <a:lvl1pPr>
              <a:lnSpc>
                <a:spcPts val="2187"/>
              </a:lnSpc>
              <a:spcAft>
                <a:spcPts val="400"/>
              </a:spcAft>
              <a:defRPr sz="16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4"/>
            <a:endParaRPr lang="en-US"/>
          </a:p>
        </p:txBody>
      </p:sp>
      <p:sp>
        <p:nvSpPr>
          <p:cNvPr id="16" name="Text Placeholder 3">
            <a:extLst>
              <a:ext uri="{FF2B5EF4-FFF2-40B4-BE49-F238E27FC236}">
                <a16:creationId xmlns:a16="http://schemas.microsoft.com/office/drawing/2014/main" id="{A359F78B-FA29-2044-A54D-9B0DD377B177}"/>
              </a:ext>
            </a:extLst>
          </p:cNvPr>
          <p:cNvSpPr>
            <a:spLocks noGrp="1"/>
          </p:cNvSpPr>
          <p:nvPr>
            <p:ph type="body" sz="quarter" idx="18" hasCustomPrompt="1"/>
          </p:nvPr>
        </p:nvSpPr>
        <p:spPr>
          <a:xfrm>
            <a:off x="1681961" y="5205736"/>
            <a:ext cx="8851900" cy="677576"/>
          </a:xfrm>
        </p:spPr>
        <p:txBody>
          <a:bodyPr/>
          <a:lstStyle>
            <a:lvl1pPr>
              <a:lnSpc>
                <a:spcPts val="2187"/>
              </a:lnSpc>
              <a:spcAft>
                <a:spcPts val="400"/>
              </a:spcAft>
              <a:defRPr sz="16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a:t>
            </a:r>
            <a:r>
              <a:rPr lang="en-US" err="1"/>
              <a:t>faucibus</a:t>
            </a:r>
            <a:r>
              <a:rPr lang="en-US"/>
              <a:t>. </a:t>
            </a:r>
          </a:p>
          <a:p>
            <a:pPr lvl="4"/>
            <a:endParaRPr lang="en-US"/>
          </a:p>
        </p:txBody>
      </p:sp>
      <p:sp>
        <p:nvSpPr>
          <p:cNvPr id="7" name="Footer Placeholder 6">
            <a:extLst>
              <a:ext uri="{FF2B5EF4-FFF2-40B4-BE49-F238E27FC236}">
                <a16:creationId xmlns:a16="http://schemas.microsoft.com/office/drawing/2014/main" id="{DA38EC65-2C85-C046-9738-37708E947827}"/>
              </a:ext>
            </a:extLst>
          </p:cNvPr>
          <p:cNvSpPr>
            <a:spLocks noGrp="1"/>
          </p:cNvSpPr>
          <p:nvPr>
            <p:ph type="ftr" sz="quarter" idx="19"/>
          </p:nvPr>
        </p:nvSpPr>
        <p:spPr/>
        <p:txBody>
          <a:bodyPr/>
          <a:lstStyle/>
          <a:p>
            <a:r>
              <a:rPr lang="en-US"/>
              <a:t>TEMPLATE (WRITE IN ALL CAPS)</a:t>
            </a:r>
          </a:p>
        </p:txBody>
      </p:sp>
      <p:sp>
        <p:nvSpPr>
          <p:cNvPr id="9" name="Slide Number Placeholder 8">
            <a:extLst>
              <a:ext uri="{FF2B5EF4-FFF2-40B4-BE49-F238E27FC236}">
                <a16:creationId xmlns:a16="http://schemas.microsoft.com/office/drawing/2014/main" id="{8B5F4566-2799-E844-91E1-99813A0D72D4}"/>
              </a:ext>
            </a:extLst>
          </p:cNvPr>
          <p:cNvSpPr>
            <a:spLocks noGrp="1"/>
          </p:cNvSpPr>
          <p:nvPr>
            <p:ph type="sldNum" sz="quarter" idx="20"/>
          </p:nvPr>
        </p:nvSpPr>
        <p:spPr/>
        <p:txBody>
          <a:body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3137902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896279"/>
            <a:ext cx="10515600" cy="62556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2232594"/>
            <a:ext cx="10515600" cy="362486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236B19DA-7078-8248-93A9-40A85B001A1C}"/>
              </a:ext>
            </a:extLst>
          </p:cNvPr>
          <p:cNvCxnSpPr/>
          <p:nvPr userDrawn="1"/>
        </p:nvCxnSpPr>
        <p:spPr>
          <a:xfrm>
            <a:off x="403413" y="6287377"/>
            <a:ext cx="1138517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530DC3D-BF7F-1F46-88ED-5ED2C1D507F8}"/>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66635" y="6250247"/>
            <a:ext cx="1789432" cy="657016"/>
          </a:xfrm>
          <a:prstGeom prst="rect">
            <a:avLst/>
          </a:prstGeom>
        </p:spPr>
      </p:pic>
      <p:sp>
        <p:nvSpPr>
          <p:cNvPr id="15" name="Rectangle 14">
            <a:extLst>
              <a:ext uri="{FF2B5EF4-FFF2-40B4-BE49-F238E27FC236}">
                <a16:creationId xmlns:a16="http://schemas.microsoft.com/office/drawing/2014/main" id="{A9FAD1C2-7B31-4845-82E3-2D766FA7E142}"/>
              </a:ext>
            </a:extLst>
          </p:cNvPr>
          <p:cNvSpPr/>
          <p:nvPr userDrawn="1"/>
        </p:nvSpPr>
        <p:spPr>
          <a:xfrm>
            <a:off x="-1" y="0"/>
            <a:ext cx="12192000" cy="185531"/>
          </a:xfrm>
          <a:prstGeom prst="rect">
            <a:avLst/>
          </a:prstGeom>
          <a:solidFill>
            <a:srgbClr val="C6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Footer Placeholder 3">
            <a:extLst>
              <a:ext uri="{FF2B5EF4-FFF2-40B4-BE49-F238E27FC236}">
                <a16:creationId xmlns:a16="http://schemas.microsoft.com/office/drawing/2014/main" id="{2113EB39-BDD5-3540-B088-F494392B9C65}"/>
              </a:ext>
            </a:extLst>
          </p:cNvPr>
          <p:cNvSpPr>
            <a:spLocks noGrp="1"/>
          </p:cNvSpPr>
          <p:nvPr>
            <p:ph type="ftr" sz="quarter" idx="3"/>
          </p:nvPr>
        </p:nvSpPr>
        <p:spPr>
          <a:xfrm>
            <a:off x="7491867" y="6351113"/>
            <a:ext cx="4114800" cy="366183"/>
          </a:xfrm>
          <a:prstGeom prst="rect">
            <a:avLst/>
          </a:prstGeom>
        </p:spPr>
        <p:txBody>
          <a:bodyPr vert="horz" lIns="91440" tIns="45720" rIns="91440" bIns="45720" rtlCol="0" anchor="ctr"/>
          <a:lstStyle>
            <a:lvl1pPr algn="r">
              <a:defRPr sz="933" b="0" i="0" spc="133" baseline="0">
                <a:solidFill>
                  <a:schemeClr val="tx1">
                    <a:tint val="75000"/>
                  </a:schemeClr>
                </a:solidFill>
                <a:latin typeface="Source Sans Pro" panose="020B0503030403020204" pitchFamily="34" charset="0"/>
              </a:defRPr>
            </a:lvl1pPr>
          </a:lstStyle>
          <a:p>
            <a:r>
              <a:rPr lang="en-US"/>
              <a:t>TEMPLATE (WRITE IN ALL CAPS)</a:t>
            </a:r>
          </a:p>
        </p:txBody>
      </p:sp>
      <p:sp>
        <p:nvSpPr>
          <p:cNvPr id="5" name="Slide Number Placeholder 4">
            <a:extLst>
              <a:ext uri="{FF2B5EF4-FFF2-40B4-BE49-F238E27FC236}">
                <a16:creationId xmlns:a16="http://schemas.microsoft.com/office/drawing/2014/main" id="{706EE155-D1A5-5C42-B024-39462222F25F}"/>
              </a:ext>
            </a:extLst>
          </p:cNvPr>
          <p:cNvSpPr>
            <a:spLocks noGrp="1"/>
          </p:cNvSpPr>
          <p:nvPr>
            <p:ph type="sldNum" sz="quarter" idx="4"/>
          </p:nvPr>
        </p:nvSpPr>
        <p:spPr>
          <a:xfrm>
            <a:off x="11379199" y="6351113"/>
            <a:ext cx="544856" cy="366183"/>
          </a:xfrm>
          <a:prstGeom prst="rect">
            <a:avLst/>
          </a:prstGeom>
        </p:spPr>
        <p:txBody>
          <a:bodyPr vert="horz" lIns="91440" tIns="45720" rIns="91440" bIns="45720" rtlCol="0" anchor="ctr"/>
          <a:lstStyle>
            <a:lvl1pPr algn="r">
              <a:defRPr sz="933" b="0" i="0">
                <a:solidFill>
                  <a:schemeClr val="bg2">
                    <a:lumMod val="75000"/>
                  </a:schemeClr>
                </a:solidFill>
                <a:latin typeface="Source Sans Pro" panose="020B0503030403020204" pitchFamily="34" charset="0"/>
              </a:defRPr>
            </a:lvl1pPr>
          </a:lstStyle>
          <a:p>
            <a:r>
              <a:rPr lang="en-US"/>
              <a:t>/   </a:t>
            </a:r>
            <a:fld id="{6C7E6F33-74EE-5541-8108-8353B402F8C1}" type="slidenum">
              <a:rPr lang="en-US" smtClean="0"/>
              <a:pPr/>
              <a:t>‹#›</a:t>
            </a:fld>
            <a:endParaRPr lang="en-US"/>
          </a:p>
        </p:txBody>
      </p:sp>
    </p:spTree>
    <p:extLst>
      <p:ext uri="{BB962C8B-B14F-4D97-AF65-F5344CB8AC3E}">
        <p14:creationId xmlns:p14="http://schemas.microsoft.com/office/powerpoint/2010/main" val="3794767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dt="0"/>
  <p:txStyles>
    <p:titleStyle>
      <a:lvl1pPr algn="ctr" defTabSz="914377" rtl="0" eaLnBrk="1" latinLnBrk="0" hangingPunct="1">
        <a:lnSpc>
          <a:spcPct val="90000"/>
        </a:lnSpc>
        <a:spcBef>
          <a:spcPct val="0"/>
        </a:spcBef>
        <a:buNone/>
        <a:defRPr sz="5333" kern="1200" spc="400" baseline="0">
          <a:solidFill>
            <a:schemeClr val="tx1"/>
          </a:solidFill>
          <a:latin typeface="Abolition" pitchFamily="2" charset="0"/>
          <a:ea typeface="+mj-ea"/>
          <a:cs typeface="+mj-cs"/>
        </a:defRPr>
      </a:lvl1pPr>
    </p:titleStyle>
    <p:bodyStyle>
      <a:lvl1pPr marL="0" indent="0" algn="l" defTabSz="914377" rtl="0" eaLnBrk="1" latinLnBrk="0" hangingPunct="1">
        <a:lnSpc>
          <a:spcPct val="90000"/>
        </a:lnSpc>
        <a:spcBef>
          <a:spcPts val="1000"/>
        </a:spcBef>
        <a:buSzPct val="75000"/>
        <a:buFont typeface="Arial" panose="020B0604020202020204" pitchFamily="34" charset="0"/>
        <a:buNone/>
        <a:defRPr sz="1867" b="0" i="0" kern="800" cap="none" spc="27" baseline="0">
          <a:solidFill>
            <a:schemeClr val="tx1"/>
          </a:solidFill>
          <a:latin typeface="Source Sans Pro" panose="020B0503030403020204" pitchFamily="34" charset="0"/>
          <a:ea typeface="+mn-ea"/>
          <a:cs typeface="+mn-cs"/>
        </a:defRPr>
      </a:lvl1pPr>
      <a:lvl2pPr marL="457189" indent="0" algn="l" defTabSz="914377" rtl="0" eaLnBrk="1" latinLnBrk="0" hangingPunct="1">
        <a:lnSpc>
          <a:spcPct val="90000"/>
        </a:lnSpc>
        <a:spcBef>
          <a:spcPts val="500"/>
        </a:spcBef>
        <a:buSzPct val="75000"/>
        <a:buFont typeface="Arial" panose="020B0604020202020204" pitchFamily="34" charset="0"/>
        <a:buNone/>
        <a:defRPr sz="1600" b="0" i="0" kern="1200" spc="27" baseline="0">
          <a:solidFill>
            <a:schemeClr val="tx1"/>
          </a:solidFill>
          <a:latin typeface="Source Sans Pro" panose="020B0503030403020204" pitchFamily="34" charset="0"/>
          <a:ea typeface="+mn-ea"/>
          <a:cs typeface="+mn-cs"/>
        </a:defRPr>
      </a:lvl2pPr>
      <a:lvl3pPr marL="914377" indent="0" algn="l" defTabSz="914377" rtl="0" eaLnBrk="1" latinLnBrk="0" hangingPunct="1">
        <a:lnSpc>
          <a:spcPct val="90000"/>
        </a:lnSpc>
        <a:spcBef>
          <a:spcPts val="500"/>
        </a:spcBef>
        <a:buSzPct val="75000"/>
        <a:buFont typeface="Arial" panose="020B0604020202020204" pitchFamily="34" charset="0"/>
        <a:buNone/>
        <a:defRPr sz="1600" b="0" i="0" kern="1200" spc="133" baseline="0">
          <a:solidFill>
            <a:schemeClr val="tx1"/>
          </a:solidFill>
          <a:latin typeface="Source Sans Pro Light" panose="020B0403030403020204" pitchFamily="34" charset="0"/>
          <a:ea typeface="+mn-ea"/>
          <a:cs typeface="+mn-cs"/>
        </a:defRPr>
      </a:lvl3pPr>
      <a:lvl4pPr marL="1371566" indent="0" algn="l" defTabSz="914377" rtl="0" eaLnBrk="1" latinLnBrk="0" hangingPunct="1">
        <a:lnSpc>
          <a:spcPct val="90000"/>
        </a:lnSpc>
        <a:spcBef>
          <a:spcPts val="500"/>
        </a:spcBef>
        <a:buSzPct val="75000"/>
        <a:buFont typeface="Arial" panose="020B0604020202020204" pitchFamily="34" charset="0"/>
        <a:buNone/>
        <a:defRPr sz="1333" b="0" i="0" kern="1200" spc="0" baseline="0">
          <a:solidFill>
            <a:schemeClr val="tx1"/>
          </a:solidFill>
          <a:latin typeface="Source Sans Pro Light" panose="020B0403030403020204" pitchFamily="34" charset="0"/>
          <a:ea typeface="+mn-ea"/>
          <a:cs typeface="+mn-cs"/>
        </a:defRPr>
      </a:lvl4pPr>
      <a:lvl5pPr marL="1828754" indent="0" algn="l" defTabSz="914377" rtl="0" eaLnBrk="1" latinLnBrk="0" hangingPunct="1">
        <a:lnSpc>
          <a:spcPct val="90000"/>
        </a:lnSpc>
        <a:spcBef>
          <a:spcPts val="500"/>
        </a:spcBef>
        <a:buSzPct val="75000"/>
        <a:buFont typeface="Arial" panose="020B0604020202020204" pitchFamily="34" charset="0"/>
        <a:buNone/>
        <a:defRPr sz="1067" b="0" i="0" kern="1200">
          <a:solidFill>
            <a:schemeClr val="tx1"/>
          </a:solidFill>
          <a:latin typeface="Source Sans Pro" panose="020B0503030403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afd.calpoly.edu/fees/fee-descriptions" TargetMode="External"/><Relationship Id="rId7" Type="http://schemas.openxmlformats.org/officeDocument/2006/relationships/hyperlink" Target="https://calstate.policystat.com/policy/6590675/latest/"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afd.calpoly.edu/fees/cfac/" TargetMode="External"/><Relationship Id="rId5" Type="http://schemas.openxmlformats.org/officeDocument/2006/relationships/hyperlink" Target="https://afd.calpoly.edu/fees/policies" TargetMode="External"/><Relationship Id="rId4" Type="http://schemas.openxmlformats.org/officeDocument/2006/relationships/hyperlink" Target="https://afd.calpoly.edu/fees/estimated-fe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255467-0B9C-3746-9624-341B45BD9C36}"/>
              </a:ext>
            </a:extLst>
          </p:cNvPr>
          <p:cNvSpPr>
            <a:spLocks noGrp="1"/>
          </p:cNvSpPr>
          <p:nvPr>
            <p:ph type="body" sz="quarter" idx="10"/>
          </p:nvPr>
        </p:nvSpPr>
        <p:spPr>
          <a:xfrm>
            <a:off x="659423" y="1460136"/>
            <a:ext cx="5336931" cy="2583001"/>
          </a:xfrm>
        </p:spPr>
        <p:txBody>
          <a:bodyPr vert="horz" lIns="91440" tIns="45720" rIns="91440" bIns="45720" rtlCol="0" anchor="t">
            <a:noAutofit/>
          </a:bodyPr>
          <a:lstStyle/>
          <a:p>
            <a:pPr>
              <a:lnSpc>
                <a:spcPct val="150000"/>
              </a:lnSpc>
            </a:pPr>
            <a:r>
              <a:rPr lang="en-US" sz="3600" b="1" dirty="0">
                <a:latin typeface="Abolition"/>
              </a:rPr>
              <a:t>Campus Fee Advisory Committee</a:t>
            </a:r>
            <a:endParaRPr lang="en-US" sz="3600" b="1" dirty="0"/>
          </a:p>
          <a:p>
            <a:pPr>
              <a:lnSpc>
                <a:spcPct val="150000"/>
              </a:lnSpc>
            </a:pPr>
            <a:endParaRPr lang="en-US" sz="4000" b="1" dirty="0">
              <a:latin typeface="Abolition"/>
            </a:endParaRPr>
          </a:p>
          <a:p>
            <a:pPr>
              <a:lnSpc>
                <a:spcPct val="150000"/>
              </a:lnSpc>
            </a:pPr>
            <a:endParaRPr lang="en-US" sz="2600" dirty="0">
              <a:latin typeface="Abolition"/>
            </a:endParaRPr>
          </a:p>
        </p:txBody>
      </p:sp>
      <p:sp>
        <p:nvSpPr>
          <p:cNvPr id="2" name="Text Placeholder 1">
            <a:extLst>
              <a:ext uri="{FF2B5EF4-FFF2-40B4-BE49-F238E27FC236}">
                <a16:creationId xmlns:a16="http://schemas.microsoft.com/office/drawing/2014/main" id="{15251D21-D668-4DF0-A3C1-53C74EFEE8BF}"/>
              </a:ext>
            </a:extLst>
          </p:cNvPr>
          <p:cNvSpPr>
            <a:spLocks noGrp="1"/>
          </p:cNvSpPr>
          <p:nvPr>
            <p:ph type="body" sz="quarter" idx="11"/>
          </p:nvPr>
        </p:nvSpPr>
        <p:spPr/>
        <p:txBody>
          <a:bodyPr>
            <a:noAutofit/>
          </a:bodyPr>
          <a:lstStyle/>
          <a:p>
            <a:r>
              <a:rPr lang="en-US" sz="1800" dirty="0">
                <a:latin typeface="Source Sans Pro"/>
                <a:ea typeface="Source Sans Pro"/>
              </a:rPr>
              <a:t>November 20, 2019</a:t>
            </a:r>
            <a:endParaRPr lang="en-US" sz="1800" dirty="0"/>
          </a:p>
        </p:txBody>
      </p:sp>
    </p:spTree>
    <p:extLst>
      <p:ext uri="{BB962C8B-B14F-4D97-AF65-F5344CB8AC3E}">
        <p14:creationId xmlns:p14="http://schemas.microsoft.com/office/powerpoint/2010/main" val="4251476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943706" y="1526248"/>
            <a:ext cx="9190893" cy="3390668"/>
          </a:xfrm>
        </p:spPr>
        <p:txBody>
          <a:bodyPr/>
          <a:lstStyle/>
          <a:p>
            <a:r>
              <a:rPr lang="en-US" dirty="0">
                <a:latin typeface="Utopia Std"/>
              </a:rPr>
              <a:t>ASI President and Senior Vice President for Administration &amp; Finance preside as co-chairs and voting members</a:t>
            </a:r>
          </a:p>
          <a:p>
            <a:r>
              <a:rPr lang="en-US" dirty="0">
                <a:latin typeface="Utopia Std"/>
              </a:rPr>
              <a:t>The Senior Vice President for Administration and Finance schedules both committee and advance preparation meetings </a:t>
            </a:r>
          </a:p>
          <a:p>
            <a:pPr marL="742939" lvl="1" indent="-285750">
              <a:spcBef>
                <a:spcPts val="0"/>
              </a:spcBef>
              <a:spcAft>
                <a:spcPts val="400"/>
              </a:spcAft>
              <a:buFont typeface="Arial" panose="020B0604020202020204" pitchFamily="34" charset="0"/>
              <a:buChar char="•"/>
            </a:pPr>
            <a:r>
              <a:rPr lang="en-US" sz="1800" dirty="0">
                <a:latin typeface="Utopia Std"/>
              </a:rPr>
              <a:t>During the advance preparation meetings agendas are set with appropriate support materials gathered for distribution to the committee</a:t>
            </a:r>
          </a:p>
          <a:p>
            <a:r>
              <a:rPr lang="en-US" dirty="0">
                <a:latin typeface="Utopia Std"/>
              </a:rPr>
              <a:t>A quorum exists if at least one co-chair is in attendance and at least three voting members are present (committee includes seven voting members)</a:t>
            </a:r>
          </a:p>
        </p:txBody>
      </p:sp>
      <p:sp>
        <p:nvSpPr>
          <p:cNvPr id="2" name="Title 1"/>
          <p:cNvSpPr>
            <a:spLocks noGrp="1"/>
          </p:cNvSpPr>
          <p:nvPr>
            <p:ph type="title"/>
          </p:nvPr>
        </p:nvSpPr>
        <p:spPr/>
        <p:txBody>
          <a:bodyPr/>
          <a:lstStyle/>
          <a:p>
            <a:pPr algn="l"/>
            <a:r>
              <a:rPr lang="en-US" sz="4000" dirty="0"/>
              <a:t>CFAC Structure</a:t>
            </a:r>
          </a:p>
        </p:txBody>
      </p:sp>
    </p:spTree>
    <p:extLst>
      <p:ext uri="{BB962C8B-B14F-4D97-AF65-F5344CB8AC3E}">
        <p14:creationId xmlns:p14="http://schemas.microsoft.com/office/powerpoint/2010/main" val="1739525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943706" y="1526248"/>
            <a:ext cx="9514743" cy="3898606"/>
          </a:xfrm>
        </p:spPr>
        <p:txBody>
          <a:bodyPr/>
          <a:lstStyle/>
          <a:p>
            <a:r>
              <a:rPr lang="en-US" dirty="0">
                <a:latin typeface="Utopia Std"/>
              </a:rPr>
              <a:t>An advisory student referendum may be conducted by the University or ASI as determined by the President</a:t>
            </a:r>
          </a:p>
          <a:p>
            <a:pPr marL="742939" lvl="1" indent="-285750">
              <a:buFont typeface="Arial" panose="020B0604020202020204" pitchFamily="34" charset="0"/>
              <a:buChar char="•"/>
            </a:pPr>
            <a:r>
              <a:rPr lang="en-US" sz="1800" dirty="0">
                <a:latin typeface="Utopia Std"/>
              </a:rPr>
              <a:t>The President may waive the referendum requirement (unless it is required by education code or Student Success Fee policy VI.B) if he/she determines that a referendum is not the best mechanism to achieve appropriate and meaningful consultation</a:t>
            </a:r>
          </a:p>
          <a:p>
            <a:r>
              <a:rPr lang="en-US" dirty="0">
                <a:latin typeface="Utopia Std"/>
              </a:rPr>
              <a:t>Provided minimum requirements of Executive Order (EO) 1102 are met, elections are governed by the policies and guidelines of the organization conducting the referendum (University guidelines vs. ASI guidelines)</a:t>
            </a:r>
          </a:p>
          <a:p>
            <a:r>
              <a:rPr lang="en-US" dirty="0">
                <a:latin typeface="Utopia Std"/>
              </a:rPr>
              <a:t>University has delegated the administrative oversight and supervision of the election process to the Vice President for Student Affairs</a:t>
            </a:r>
          </a:p>
        </p:txBody>
      </p:sp>
      <p:sp>
        <p:nvSpPr>
          <p:cNvPr id="2" name="Title 1"/>
          <p:cNvSpPr>
            <a:spLocks noGrp="1"/>
          </p:cNvSpPr>
          <p:nvPr>
            <p:ph type="title"/>
          </p:nvPr>
        </p:nvSpPr>
        <p:spPr/>
        <p:txBody>
          <a:bodyPr/>
          <a:lstStyle/>
          <a:p>
            <a:pPr algn="l"/>
            <a:r>
              <a:rPr lang="en-US" sz="4000" dirty="0"/>
              <a:t>Fee Referendum Process</a:t>
            </a:r>
          </a:p>
        </p:txBody>
      </p:sp>
    </p:spTree>
    <p:extLst>
      <p:ext uri="{BB962C8B-B14F-4D97-AF65-F5344CB8AC3E}">
        <p14:creationId xmlns:p14="http://schemas.microsoft.com/office/powerpoint/2010/main" val="268979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943707" y="1890346"/>
            <a:ext cx="8736624" cy="3026570"/>
          </a:xfrm>
        </p:spPr>
        <p:txBody>
          <a:bodyPr/>
          <a:lstStyle/>
          <a:p>
            <a:r>
              <a:rPr lang="en-US" dirty="0">
                <a:latin typeface="Utopia Std"/>
              </a:rPr>
              <a:t>Advise on election date</a:t>
            </a:r>
          </a:p>
          <a:p>
            <a:r>
              <a:rPr lang="en-US" dirty="0">
                <a:latin typeface="Utopia Std"/>
              </a:rPr>
              <a:t>Prepare objective statement including financial analysis</a:t>
            </a:r>
          </a:p>
          <a:p>
            <a:r>
              <a:rPr lang="en-US" dirty="0">
                <a:latin typeface="Utopia Std"/>
              </a:rPr>
              <a:t>Solicit and review Pro/Con statements for inclusion in voter pamphlet</a:t>
            </a:r>
          </a:p>
          <a:p>
            <a:r>
              <a:rPr lang="en-US" dirty="0">
                <a:latin typeface="Utopia Std"/>
              </a:rPr>
              <a:t>Advise on ballot language for Office of General Counsel (OGC) review and approval</a:t>
            </a:r>
          </a:p>
          <a:p>
            <a:r>
              <a:rPr lang="en-US" dirty="0">
                <a:latin typeface="Utopia Std"/>
              </a:rPr>
              <a:t>Issue voter pamphlet, ballot, and other information</a:t>
            </a:r>
          </a:p>
        </p:txBody>
      </p:sp>
      <p:sp>
        <p:nvSpPr>
          <p:cNvPr id="2" name="Title 1"/>
          <p:cNvSpPr>
            <a:spLocks noGrp="1"/>
          </p:cNvSpPr>
          <p:nvPr>
            <p:ph type="title"/>
          </p:nvPr>
        </p:nvSpPr>
        <p:spPr>
          <a:xfrm>
            <a:off x="838199" y="725914"/>
            <a:ext cx="10785231" cy="625567"/>
          </a:xfrm>
        </p:spPr>
        <p:txBody>
          <a:bodyPr/>
          <a:lstStyle/>
          <a:p>
            <a:pPr algn="l"/>
            <a:r>
              <a:rPr lang="en-US" sz="4000" dirty="0"/>
              <a:t>Fee Referendum Process – </a:t>
            </a:r>
            <a:br>
              <a:rPr lang="en-US" sz="4000" dirty="0"/>
            </a:br>
            <a:r>
              <a:rPr lang="en-US" sz="4000" dirty="0"/>
              <a:t>CFAC’s Role</a:t>
            </a:r>
          </a:p>
        </p:txBody>
      </p:sp>
    </p:spTree>
    <p:extLst>
      <p:ext uri="{BB962C8B-B14F-4D97-AF65-F5344CB8AC3E}">
        <p14:creationId xmlns:p14="http://schemas.microsoft.com/office/powerpoint/2010/main" val="2803409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943707" y="1526248"/>
            <a:ext cx="8736624" cy="3898606"/>
          </a:xfrm>
        </p:spPr>
        <p:txBody>
          <a:bodyPr/>
          <a:lstStyle/>
          <a:p>
            <a:r>
              <a:rPr lang="en-US" dirty="0">
                <a:latin typeface="Utopia Std"/>
              </a:rPr>
              <a:t>An advisory student alternative consultation may be conducted by the University or ASI as determined by the President</a:t>
            </a:r>
          </a:p>
          <a:p>
            <a:r>
              <a:rPr lang="en-US" dirty="0">
                <a:latin typeface="Utopia Std"/>
              </a:rPr>
              <a:t>Provided minimum requirements of EO 1102 are met, elections are governed by the policies and guidelines of the organization conducting the referendum (University guidelines vs. ASI guidelines)</a:t>
            </a:r>
          </a:p>
          <a:p>
            <a:r>
              <a:rPr lang="en-US" dirty="0">
                <a:latin typeface="Utopia Std"/>
              </a:rPr>
              <a:t>University has delegated the administrative oversight and supervision of the election process to the Vice President for Student Affairs</a:t>
            </a:r>
          </a:p>
        </p:txBody>
      </p:sp>
      <p:sp>
        <p:nvSpPr>
          <p:cNvPr id="2" name="Title 1"/>
          <p:cNvSpPr>
            <a:spLocks noGrp="1"/>
          </p:cNvSpPr>
          <p:nvPr>
            <p:ph type="title"/>
          </p:nvPr>
        </p:nvSpPr>
        <p:spPr/>
        <p:txBody>
          <a:bodyPr/>
          <a:lstStyle/>
          <a:p>
            <a:pPr algn="l"/>
            <a:r>
              <a:rPr lang="en-US" sz="4000" dirty="0"/>
              <a:t>Alternative Consultation Process</a:t>
            </a:r>
          </a:p>
        </p:txBody>
      </p:sp>
    </p:spTree>
    <p:extLst>
      <p:ext uri="{BB962C8B-B14F-4D97-AF65-F5344CB8AC3E}">
        <p14:creationId xmlns:p14="http://schemas.microsoft.com/office/powerpoint/2010/main" val="2689511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943707" y="1728471"/>
            <a:ext cx="8736624" cy="3390668"/>
          </a:xfrm>
        </p:spPr>
        <p:txBody>
          <a:bodyPr/>
          <a:lstStyle/>
          <a:p>
            <a:r>
              <a:rPr lang="en-US" dirty="0">
                <a:latin typeface="Utopia Std"/>
              </a:rPr>
              <a:t>Develop alternative consultation strategies with input from ASI and CFAC to ensure a transparent process</a:t>
            </a:r>
          </a:p>
          <a:p>
            <a:r>
              <a:rPr lang="en-US" dirty="0">
                <a:latin typeface="Utopia Std"/>
              </a:rPr>
              <a:t>Prepare objective statement including financial analysis</a:t>
            </a:r>
          </a:p>
          <a:p>
            <a:r>
              <a:rPr lang="en-US" dirty="0">
                <a:latin typeface="Utopia Std"/>
              </a:rPr>
              <a:t>Solicit and review Pro/Con statements for inclusion in voter pamphlet</a:t>
            </a:r>
          </a:p>
          <a:p>
            <a:r>
              <a:rPr lang="en-US" dirty="0">
                <a:latin typeface="Utopia Std"/>
              </a:rPr>
              <a:t>Advise on ballot language for Office of General Counsel (OGC) review and approval</a:t>
            </a:r>
          </a:p>
          <a:p>
            <a:r>
              <a:rPr lang="en-US" dirty="0">
                <a:latin typeface="Utopia Std"/>
              </a:rPr>
              <a:t>Issue voter pamphlet, ballot, and other information</a:t>
            </a:r>
          </a:p>
          <a:p>
            <a:r>
              <a:rPr lang="en-US" dirty="0">
                <a:latin typeface="Utopia Std"/>
              </a:rPr>
              <a:t>Summarize results of the alternative consultation process to be used as additional advisory materials</a:t>
            </a:r>
          </a:p>
        </p:txBody>
      </p:sp>
      <p:sp>
        <p:nvSpPr>
          <p:cNvPr id="2" name="Title 1"/>
          <p:cNvSpPr>
            <a:spLocks noGrp="1"/>
          </p:cNvSpPr>
          <p:nvPr>
            <p:ph type="title"/>
          </p:nvPr>
        </p:nvSpPr>
        <p:spPr>
          <a:xfrm>
            <a:off x="838199" y="725914"/>
            <a:ext cx="10785231" cy="625567"/>
          </a:xfrm>
        </p:spPr>
        <p:txBody>
          <a:bodyPr/>
          <a:lstStyle/>
          <a:p>
            <a:pPr algn="l"/>
            <a:r>
              <a:rPr lang="en-US" sz="4000" dirty="0"/>
              <a:t>Alternative Consultation Process – CFAC’s Role</a:t>
            </a:r>
          </a:p>
        </p:txBody>
      </p:sp>
    </p:spTree>
    <p:extLst>
      <p:ext uri="{BB962C8B-B14F-4D97-AF65-F5344CB8AC3E}">
        <p14:creationId xmlns:p14="http://schemas.microsoft.com/office/powerpoint/2010/main" val="712224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943707" y="1526247"/>
            <a:ext cx="8736624" cy="4221409"/>
          </a:xfrm>
        </p:spPr>
        <p:txBody>
          <a:bodyPr/>
          <a:lstStyle/>
          <a:p>
            <a:r>
              <a:rPr lang="en-US" sz="2000" dirty="0">
                <a:latin typeface="Utopia Std"/>
              </a:rPr>
              <a:t>Fees and Payment Definitions</a:t>
            </a:r>
          </a:p>
          <a:p>
            <a:pPr marL="742939" lvl="1" indent="-285750">
              <a:buFont typeface="Arial" panose="020B0604020202020204" pitchFamily="34" charset="0"/>
              <a:buChar char="•"/>
            </a:pPr>
            <a:r>
              <a:rPr lang="en-US" sz="1800" dirty="0">
                <a:latin typeface="Utopia Std"/>
                <a:hlinkClick r:id="rId3"/>
              </a:rPr>
              <a:t>https://afd.calpoly.edu/fees/fee-descriptions</a:t>
            </a:r>
            <a:endParaRPr lang="en-US" sz="1800" dirty="0">
              <a:latin typeface="Utopia Std"/>
            </a:endParaRPr>
          </a:p>
          <a:p>
            <a:r>
              <a:rPr lang="en-US" sz="2000" dirty="0">
                <a:latin typeface="Utopia Std"/>
              </a:rPr>
              <a:t>Fee Schedule</a:t>
            </a:r>
          </a:p>
          <a:p>
            <a:pPr marL="742939" lvl="1" indent="-285750">
              <a:buFont typeface="Arial" panose="020B0604020202020204" pitchFamily="34" charset="0"/>
              <a:buChar char="•"/>
            </a:pPr>
            <a:r>
              <a:rPr lang="en-US" sz="1800" dirty="0">
                <a:latin typeface="Utopia Std"/>
                <a:hlinkClick r:id="rId4"/>
              </a:rPr>
              <a:t>https://afd.calpoly.edu/fees/estimated-fees</a:t>
            </a:r>
            <a:endParaRPr lang="en-US" sz="1800" dirty="0">
              <a:latin typeface="Utopia Std"/>
            </a:endParaRPr>
          </a:p>
          <a:p>
            <a:r>
              <a:rPr lang="en-US" sz="2000" dirty="0">
                <a:latin typeface="Utopia Std"/>
              </a:rPr>
              <a:t>Fee Policies</a:t>
            </a:r>
          </a:p>
          <a:p>
            <a:pPr marL="742939" lvl="1" indent="-285750">
              <a:buFont typeface="Arial" panose="020B0604020202020204" pitchFamily="34" charset="0"/>
              <a:buChar char="•"/>
            </a:pPr>
            <a:r>
              <a:rPr lang="en-US" sz="1800" dirty="0">
                <a:latin typeface="Utopia Std"/>
                <a:hlinkClick r:id="rId5"/>
              </a:rPr>
              <a:t>https://afd.calpoly.edu/fees/policies</a:t>
            </a:r>
            <a:endParaRPr lang="en-US" sz="1800" dirty="0">
              <a:latin typeface="Utopia Std"/>
            </a:endParaRPr>
          </a:p>
          <a:p>
            <a:r>
              <a:rPr lang="en-US" sz="2000" dirty="0">
                <a:latin typeface="Utopia Std"/>
              </a:rPr>
              <a:t>CFAC Information</a:t>
            </a:r>
          </a:p>
          <a:p>
            <a:pPr marL="742939" lvl="1" indent="-285750">
              <a:buFont typeface="Arial" panose="020B0604020202020204" pitchFamily="34" charset="0"/>
              <a:buChar char="•"/>
            </a:pPr>
            <a:r>
              <a:rPr lang="en-US" sz="1800" dirty="0">
                <a:latin typeface="Utopia Std"/>
                <a:hlinkClick r:id="rId6"/>
              </a:rPr>
              <a:t>https://afd.calpoly.edu/fees/cfac/</a:t>
            </a:r>
            <a:endParaRPr lang="en-US" sz="1800" dirty="0">
              <a:latin typeface="Utopia Std"/>
            </a:endParaRPr>
          </a:p>
          <a:p>
            <a:pPr lvl="0"/>
            <a:r>
              <a:rPr lang="en-US" sz="2000" dirty="0">
                <a:solidFill>
                  <a:srgbClr val="154734"/>
                </a:solidFill>
                <a:latin typeface="Utopia Std"/>
              </a:rPr>
              <a:t>Executive Order 1102</a:t>
            </a:r>
          </a:p>
          <a:p>
            <a:pPr marL="742939" lvl="1" indent="-285750">
              <a:buFont typeface="Arial" panose="020B0604020202020204" pitchFamily="34" charset="0"/>
              <a:buChar char="•"/>
            </a:pPr>
            <a:r>
              <a:rPr lang="en-US" sz="1800" u="sng" dirty="0">
                <a:solidFill>
                  <a:srgbClr val="0563C1"/>
                </a:solidFill>
                <a:latin typeface="Utopia Std"/>
                <a:ea typeface="Calibri" panose="020F0502020204030204" pitchFamily="34" charset="0"/>
                <a:hlinkClick r:id="rId7"/>
              </a:rPr>
              <a:t>https://calstate.policystat.com/policy/6590675/latest/</a:t>
            </a:r>
            <a:endParaRPr lang="en-US" sz="2000" dirty="0">
              <a:latin typeface="Utopia Std"/>
            </a:endParaRPr>
          </a:p>
        </p:txBody>
      </p:sp>
      <p:sp>
        <p:nvSpPr>
          <p:cNvPr id="2" name="Title 1"/>
          <p:cNvSpPr>
            <a:spLocks noGrp="1"/>
          </p:cNvSpPr>
          <p:nvPr>
            <p:ph type="title"/>
          </p:nvPr>
        </p:nvSpPr>
        <p:spPr>
          <a:xfrm>
            <a:off x="838199" y="725914"/>
            <a:ext cx="10785231" cy="625567"/>
          </a:xfrm>
        </p:spPr>
        <p:txBody>
          <a:bodyPr/>
          <a:lstStyle/>
          <a:p>
            <a:pPr algn="l"/>
            <a:r>
              <a:rPr lang="en-US" sz="4000" dirty="0"/>
              <a:t>CFAC Resources</a:t>
            </a:r>
          </a:p>
        </p:txBody>
      </p:sp>
    </p:spTree>
    <p:extLst>
      <p:ext uri="{BB962C8B-B14F-4D97-AF65-F5344CB8AC3E}">
        <p14:creationId xmlns:p14="http://schemas.microsoft.com/office/powerpoint/2010/main" val="104601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sz="2000" dirty="0"/>
              <a:t>Fees</a:t>
            </a:r>
            <a:r>
              <a:rPr lang="en-US" dirty="0"/>
              <a:t>	</a:t>
            </a:r>
          </a:p>
        </p:txBody>
      </p:sp>
      <p:sp>
        <p:nvSpPr>
          <p:cNvPr id="2" name="Title 1">
            <a:extLst>
              <a:ext uri="{FF2B5EF4-FFF2-40B4-BE49-F238E27FC236}">
                <a16:creationId xmlns:a16="http://schemas.microsoft.com/office/drawing/2014/main" id="{E3F792FB-5DCB-254E-B053-803DD63CCD97}"/>
              </a:ext>
            </a:extLst>
          </p:cNvPr>
          <p:cNvSpPr>
            <a:spLocks noGrp="1"/>
          </p:cNvSpPr>
          <p:nvPr>
            <p:ph type="title"/>
          </p:nvPr>
        </p:nvSpPr>
        <p:spPr/>
        <p:txBody>
          <a:bodyPr/>
          <a:lstStyle/>
          <a:p>
            <a:r>
              <a:rPr lang="en-US" sz="4000" dirty="0"/>
              <a:t>Agenda</a:t>
            </a:r>
          </a:p>
        </p:txBody>
      </p:sp>
      <p:sp>
        <p:nvSpPr>
          <p:cNvPr id="5" name="Text Placeholder 4"/>
          <p:cNvSpPr>
            <a:spLocks noGrp="1"/>
          </p:cNvSpPr>
          <p:nvPr>
            <p:ph type="body" sz="quarter" idx="16"/>
          </p:nvPr>
        </p:nvSpPr>
        <p:spPr/>
        <p:txBody>
          <a:bodyPr/>
          <a:lstStyle/>
          <a:p>
            <a:pPr marL="285750" indent="-285750">
              <a:buFont typeface="Arial" panose="020B0604020202020204" pitchFamily="34" charset="0"/>
              <a:buChar char="•"/>
            </a:pPr>
            <a:r>
              <a:rPr lang="en-US" sz="2000" dirty="0">
                <a:latin typeface="Utopia Std"/>
              </a:rPr>
              <a:t>Definition &amp; Authority</a:t>
            </a:r>
          </a:p>
          <a:p>
            <a:pPr marL="285750" indent="-285750">
              <a:buFont typeface="Arial" panose="020B0604020202020204" pitchFamily="34" charset="0"/>
              <a:buChar char="•"/>
            </a:pPr>
            <a:r>
              <a:rPr lang="en-US" sz="2000" dirty="0">
                <a:latin typeface="Utopia Std"/>
              </a:rPr>
              <a:t>Executive Order 1102</a:t>
            </a:r>
          </a:p>
          <a:p>
            <a:pPr marL="285750" indent="-285750">
              <a:buFont typeface="Arial" panose="020B0604020202020204" pitchFamily="34" charset="0"/>
              <a:buChar char="•"/>
            </a:pPr>
            <a:r>
              <a:rPr lang="en-US" sz="2000" dirty="0">
                <a:latin typeface="Utopia Std"/>
              </a:rPr>
              <a:t>Category Classifications</a:t>
            </a:r>
          </a:p>
        </p:txBody>
      </p:sp>
      <p:sp>
        <p:nvSpPr>
          <p:cNvPr id="6" name="Text Placeholder 5"/>
          <p:cNvSpPr>
            <a:spLocks noGrp="1"/>
          </p:cNvSpPr>
          <p:nvPr>
            <p:ph type="body" sz="quarter" idx="19"/>
          </p:nvPr>
        </p:nvSpPr>
        <p:spPr/>
        <p:txBody>
          <a:bodyPr/>
          <a:lstStyle/>
          <a:p>
            <a:r>
              <a:rPr lang="en-US" sz="2000" dirty="0"/>
              <a:t>CFAC</a:t>
            </a:r>
          </a:p>
        </p:txBody>
      </p:sp>
      <p:sp>
        <p:nvSpPr>
          <p:cNvPr id="7" name="Text Placeholder 6"/>
          <p:cNvSpPr>
            <a:spLocks noGrp="1"/>
          </p:cNvSpPr>
          <p:nvPr>
            <p:ph type="body" sz="quarter" idx="20"/>
          </p:nvPr>
        </p:nvSpPr>
        <p:spPr/>
        <p:txBody>
          <a:bodyPr/>
          <a:lstStyle/>
          <a:p>
            <a:pPr marL="285750" indent="-285750">
              <a:buFont typeface="Arial" panose="020B0604020202020204" pitchFamily="34" charset="0"/>
              <a:buChar char="•"/>
            </a:pPr>
            <a:r>
              <a:rPr lang="en-US" sz="2000" dirty="0">
                <a:latin typeface="Utopia Std"/>
              </a:rPr>
              <a:t>Role</a:t>
            </a:r>
          </a:p>
          <a:p>
            <a:pPr marL="285750" indent="-285750">
              <a:buFont typeface="Arial" panose="020B0604020202020204" pitchFamily="34" charset="0"/>
              <a:buChar char="•"/>
            </a:pPr>
            <a:r>
              <a:rPr lang="en-US" sz="2000" dirty="0">
                <a:latin typeface="Utopia Std"/>
              </a:rPr>
              <a:t>Structure</a:t>
            </a:r>
          </a:p>
          <a:p>
            <a:pPr marL="285750" indent="-285750">
              <a:buFont typeface="Arial" panose="020B0604020202020204" pitchFamily="34" charset="0"/>
              <a:buChar char="•"/>
            </a:pPr>
            <a:r>
              <a:rPr lang="en-US" sz="2000" dirty="0">
                <a:latin typeface="Utopia Std"/>
              </a:rPr>
              <a:t>Referendum Process</a:t>
            </a:r>
          </a:p>
          <a:p>
            <a:pPr marL="285750" indent="-285750">
              <a:buFont typeface="Arial" panose="020B0604020202020204" pitchFamily="34" charset="0"/>
              <a:buChar char="•"/>
            </a:pPr>
            <a:r>
              <a:rPr lang="en-US" sz="2000" dirty="0">
                <a:latin typeface="Utopia Std"/>
              </a:rPr>
              <a:t>Alternative Consultation Process</a:t>
            </a:r>
          </a:p>
        </p:txBody>
      </p:sp>
    </p:spTree>
    <p:extLst>
      <p:ext uri="{BB962C8B-B14F-4D97-AF65-F5344CB8AC3E}">
        <p14:creationId xmlns:p14="http://schemas.microsoft.com/office/powerpoint/2010/main" val="420876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934915" y="1939486"/>
            <a:ext cx="7808687" cy="3390668"/>
          </a:xfrm>
        </p:spPr>
        <p:txBody>
          <a:bodyPr/>
          <a:lstStyle/>
          <a:p>
            <a:r>
              <a:rPr lang="en-US" sz="2000" dirty="0">
                <a:latin typeface="Utopia Std"/>
              </a:rPr>
              <a:t>Payments due to the university by individual students</a:t>
            </a:r>
          </a:p>
          <a:p>
            <a:pPr lvl="1"/>
            <a:r>
              <a:rPr lang="en-US" sz="1800" i="1" dirty="0">
                <a:latin typeface="Utopia Std"/>
              </a:rPr>
              <a:t>Examples: Campus Academic Fee, Student Success Fee, Cal Poly ID Card, University Union</a:t>
            </a:r>
          </a:p>
          <a:p>
            <a:endParaRPr lang="en-US" dirty="0">
              <a:latin typeface="Utopia Std"/>
            </a:endParaRPr>
          </a:p>
        </p:txBody>
      </p:sp>
      <p:sp>
        <p:nvSpPr>
          <p:cNvPr id="2" name="Title 1"/>
          <p:cNvSpPr>
            <a:spLocks noGrp="1"/>
          </p:cNvSpPr>
          <p:nvPr>
            <p:ph type="title"/>
          </p:nvPr>
        </p:nvSpPr>
        <p:spPr/>
        <p:txBody>
          <a:bodyPr/>
          <a:lstStyle/>
          <a:p>
            <a:pPr algn="l"/>
            <a:r>
              <a:rPr lang="en-US" sz="4000" dirty="0"/>
              <a:t>Fees</a:t>
            </a:r>
          </a:p>
        </p:txBody>
      </p:sp>
    </p:spTree>
    <p:extLst>
      <p:ext uri="{BB962C8B-B14F-4D97-AF65-F5344CB8AC3E}">
        <p14:creationId xmlns:p14="http://schemas.microsoft.com/office/powerpoint/2010/main" val="221609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9407" y="418183"/>
            <a:ext cx="10515600" cy="625567"/>
          </a:xfrm>
        </p:spPr>
        <p:txBody>
          <a:bodyPr/>
          <a:lstStyle/>
          <a:p>
            <a:pPr algn="l"/>
            <a:r>
              <a:rPr lang="en-US" dirty="0"/>
              <a:t>Flow of Authority</a:t>
            </a:r>
          </a:p>
        </p:txBody>
      </p:sp>
      <p:graphicFrame>
        <p:nvGraphicFramePr>
          <p:cNvPr id="9" name="Object 3">
            <a:hlinkClick r:id="" action="ppaction://ole?verb=0"/>
          </p:cNvPr>
          <p:cNvGraphicFramePr>
            <a:graphicFrameLocks/>
          </p:cNvGraphicFramePr>
          <p:nvPr>
            <p:extLst>
              <p:ext uri="{D42A27DB-BD31-4B8C-83A1-F6EECF244321}">
                <p14:modId xmlns:p14="http://schemas.microsoft.com/office/powerpoint/2010/main" val="784290770"/>
              </p:ext>
            </p:extLst>
          </p:nvPr>
        </p:nvGraphicFramePr>
        <p:xfrm>
          <a:off x="911470" y="1219592"/>
          <a:ext cx="4319954" cy="5005357"/>
        </p:xfrm>
        <a:graphic>
          <a:graphicData uri="http://schemas.openxmlformats.org/presentationml/2006/ole">
            <mc:AlternateContent xmlns:mc="http://schemas.openxmlformats.org/markup-compatibility/2006">
              <mc:Choice xmlns:v="urn:schemas-microsoft-com:vml" Requires="v">
                <p:oleObj spid="_x0000_s1039" name="Visio" r:id="rId4" imgW="4498543" imgH="5870143" progId="Visio.Drawing.11">
                  <p:embed/>
                </p:oleObj>
              </mc:Choice>
              <mc:Fallback>
                <p:oleObj name="Visio" r:id="rId4" imgW="4498543" imgH="5870143" progId="Visio.Drawing.11">
                  <p:embed/>
                  <p:pic>
                    <p:nvPicPr>
                      <p:cNvPr id="6147" name="Object 3">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70" y="1219592"/>
                        <a:ext cx="4319954" cy="5005357"/>
                      </a:xfrm>
                      <a:prstGeom prst="rect">
                        <a:avLst/>
                      </a:prstGeom>
                      <a:noFill/>
                      <a:ln>
                        <a:noFill/>
                      </a:ln>
                      <a:effectLst/>
                    </p:spPr>
                  </p:pic>
                </p:oleObj>
              </mc:Fallback>
            </mc:AlternateContent>
          </a:graphicData>
        </a:graphic>
      </p:graphicFrame>
      <p:sp>
        <p:nvSpPr>
          <p:cNvPr id="10" name="TextBox 9"/>
          <p:cNvSpPr txBox="1"/>
          <p:nvPr/>
        </p:nvSpPr>
        <p:spPr>
          <a:xfrm>
            <a:off x="4545622" y="2560753"/>
            <a:ext cx="7482255" cy="923330"/>
          </a:xfrm>
          <a:prstGeom prst="rect">
            <a:avLst/>
          </a:prstGeom>
          <a:noFill/>
        </p:spPr>
        <p:txBody>
          <a:bodyPr wrap="square" rtlCol="0">
            <a:spAutoFit/>
          </a:bodyPr>
          <a:lstStyle/>
          <a:p>
            <a:r>
              <a:rPr lang="en-US" b="1" dirty="0">
                <a:latin typeface="Utopia Std"/>
              </a:rPr>
              <a:t>Resolutions and Rules</a:t>
            </a:r>
          </a:p>
          <a:p>
            <a:r>
              <a:rPr lang="en-US" dirty="0">
                <a:latin typeface="Utopia Std"/>
              </a:rPr>
              <a:t>State University Fee, Non-Resident Tuition, Application fee, Student Involvement &amp; Representation Fee</a:t>
            </a:r>
          </a:p>
        </p:txBody>
      </p:sp>
      <p:sp>
        <p:nvSpPr>
          <p:cNvPr id="11" name="TextBox 10"/>
          <p:cNvSpPr txBox="1"/>
          <p:nvPr/>
        </p:nvSpPr>
        <p:spPr>
          <a:xfrm>
            <a:off x="4545622" y="4033669"/>
            <a:ext cx="4941277" cy="646331"/>
          </a:xfrm>
          <a:prstGeom prst="rect">
            <a:avLst/>
          </a:prstGeom>
          <a:noFill/>
        </p:spPr>
        <p:txBody>
          <a:bodyPr wrap="square" rtlCol="0">
            <a:spAutoFit/>
          </a:bodyPr>
          <a:lstStyle/>
          <a:p>
            <a:r>
              <a:rPr lang="en-US" b="1" dirty="0">
                <a:latin typeface="Utopia Std"/>
              </a:rPr>
              <a:t>Executive Orders</a:t>
            </a:r>
          </a:p>
          <a:p>
            <a:r>
              <a:rPr lang="en-US" dirty="0">
                <a:latin typeface="Utopia Std"/>
              </a:rPr>
              <a:t>Establish new campus-based fees</a:t>
            </a:r>
          </a:p>
        </p:txBody>
      </p:sp>
      <p:sp>
        <p:nvSpPr>
          <p:cNvPr id="12" name="TextBox 11"/>
          <p:cNvSpPr txBox="1"/>
          <p:nvPr/>
        </p:nvSpPr>
        <p:spPr>
          <a:xfrm>
            <a:off x="4545622" y="5444877"/>
            <a:ext cx="5882055" cy="923330"/>
          </a:xfrm>
          <a:prstGeom prst="rect">
            <a:avLst/>
          </a:prstGeom>
          <a:noFill/>
        </p:spPr>
        <p:txBody>
          <a:bodyPr wrap="square" rtlCol="0">
            <a:spAutoFit/>
          </a:bodyPr>
          <a:lstStyle/>
          <a:p>
            <a:r>
              <a:rPr lang="en-US" b="1" dirty="0">
                <a:latin typeface="Utopia Std"/>
              </a:rPr>
              <a:t>Adjustment to mandatory campus-based fees</a:t>
            </a:r>
          </a:p>
          <a:p>
            <a:r>
              <a:rPr lang="en-US" dirty="0">
                <a:latin typeface="Utopia Std"/>
              </a:rPr>
              <a:t>Establishment and adjustment of certain campus-based fees</a:t>
            </a:r>
          </a:p>
        </p:txBody>
      </p:sp>
    </p:spTree>
    <p:extLst>
      <p:ext uri="{BB962C8B-B14F-4D97-AF65-F5344CB8AC3E}">
        <p14:creationId xmlns:p14="http://schemas.microsoft.com/office/powerpoint/2010/main" val="187424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934915" y="1939486"/>
            <a:ext cx="8218610" cy="3390668"/>
          </a:xfrm>
        </p:spPr>
        <p:txBody>
          <a:bodyPr/>
          <a:lstStyle/>
          <a:p>
            <a:r>
              <a:rPr lang="en-US" dirty="0">
                <a:latin typeface="Utopia Std"/>
              </a:rPr>
              <a:t>Effective July 22, 2015</a:t>
            </a:r>
          </a:p>
          <a:p>
            <a:r>
              <a:rPr lang="en-US" dirty="0">
                <a:latin typeface="Utopia Std"/>
              </a:rPr>
              <a:t>Maintains Campus Fee Advisory Committee (CFAC)</a:t>
            </a:r>
          </a:p>
          <a:p>
            <a:r>
              <a:rPr lang="en-US" dirty="0">
                <a:latin typeface="Utopia Std"/>
              </a:rPr>
              <a:t>Continues practice of seeking </a:t>
            </a:r>
            <a:r>
              <a:rPr lang="en-US" b="1" dirty="0">
                <a:latin typeface="Utopia Std"/>
              </a:rPr>
              <a:t>advice</a:t>
            </a:r>
            <a:r>
              <a:rPr lang="en-US" dirty="0">
                <a:latin typeface="Utopia Std"/>
              </a:rPr>
              <a:t> from the Campus Fee Advisory Committee combined with student referenda and/or alternative consultation processes for mandatory student fees</a:t>
            </a:r>
          </a:p>
          <a:p>
            <a:r>
              <a:rPr lang="en-US" dirty="0">
                <a:latin typeface="Utopia Std"/>
              </a:rPr>
              <a:t>Expanded category fees from five to six</a:t>
            </a:r>
          </a:p>
          <a:p>
            <a:r>
              <a:rPr lang="en-US" dirty="0">
                <a:latin typeface="Utopia Std"/>
              </a:rPr>
              <a:t>Continue reporting requirement for all student fees</a:t>
            </a:r>
          </a:p>
          <a:p>
            <a:r>
              <a:rPr lang="en-US" dirty="0">
                <a:latin typeface="Utopia Std"/>
              </a:rPr>
              <a:t>Implemented certain requirements on Student Success Fees</a:t>
            </a:r>
          </a:p>
        </p:txBody>
      </p:sp>
      <p:sp>
        <p:nvSpPr>
          <p:cNvPr id="2" name="Title 1"/>
          <p:cNvSpPr>
            <a:spLocks noGrp="1"/>
          </p:cNvSpPr>
          <p:nvPr>
            <p:ph type="title"/>
          </p:nvPr>
        </p:nvSpPr>
        <p:spPr/>
        <p:txBody>
          <a:bodyPr/>
          <a:lstStyle/>
          <a:p>
            <a:pPr algn="l"/>
            <a:r>
              <a:rPr lang="en-US" sz="4000" dirty="0"/>
              <a:t>Executive Order 1102</a:t>
            </a:r>
          </a:p>
        </p:txBody>
      </p:sp>
    </p:spTree>
    <p:extLst>
      <p:ext uri="{BB962C8B-B14F-4D97-AF65-F5344CB8AC3E}">
        <p14:creationId xmlns:p14="http://schemas.microsoft.com/office/powerpoint/2010/main" val="295398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D500ED-98B1-C24A-9654-D5C5BBDC408F}"/>
              </a:ext>
            </a:extLst>
          </p:cNvPr>
          <p:cNvSpPr>
            <a:spLocks noGrp="1"/>
          </p:cNvSpPr>
          <p:nvPr>
            <p:ph type="body" sz="quarter" idx="13"/>
          </p:nvPr>
        </p:nvSpPr>
        <p:spPr/>
        <p:txBody>
          <a:bodyPr/>
          <a:lstStyle/>
          <a:p>
            <a:r>
              <a:rPr lang="en-US" sz="2400" dirty="0"/>
              <a:t>Category I</a:t>
            </a:r>
          </a:p>
          <a:p>
            <a:endParaRPr lang="en-US" sz="2400" dirty="0"/>
          </a:p>
        </p:txBody>
      </p:sp>
      <p:sp>
        <p:nvSpPr>
          <p:cNvPr id="3" name="Title 2"/>
          <p:cNvSpPr>
            <a:spLocks noGrp="1"/>
          </p:cNvSpPr>
          <p:nvPr>
            <p:ph type="title"/>
          </p:nvPr>
        </p:nvSpPr>
        <p:spPr/>
        <p:txBody>
          <a:bodyPr/>
          <a:lstStyle/>
          <a:p>
            <a:r>
              <a:rPr lang="en-US" dirty="0"/>
              <a:t>Fee Categories</a:t>
            </a:r>
          </a:p>
        </p:txBody>
      </p:sp>
      <p:sp>
        <p:nvSpPr>
          <p:cNvPr id="4" name="Text Placeholder 3"/>
          <p:cNvSpPr>
            <a:spLocks noGrp="1"/>
          </p:cNvSpPr>
          <p:nvPr>
            <p:ph type="body" sz="quarter" idx="16"/>
          </p:nvPr>
        </p:nvSpPr>
        <p:spPr>
          <a:xfrm>
            <a:off x="838201" y="2457696"/>
            <a:ext cx="2775740" cy="2877739"/>
          </a:xfrm>
        </p:spPr>
        <p:txBody>
          <a:bodyPr/>
          <a:lstStyle/>
          <a:p>
            <a:r>
              <a:rPr lang="en-US" dirty="0">
                <a:latin typeface="Utopia Std"/>
              </a:rPr>
              <a:t>System wide mandatory tuition and other fees that must be paid to apply to, enroll in, or attend the university or pay full cost of instruction.</a:t>
            </a:r>
          </a:p>
          <a:p>
            <a:r>
              <a:rPr lang="en-US" sz="1400" i="1" dirty="0">
                <a:latin typeface="Utopia Std"/>
              </a:rPr>
              <a:t>State University Fee</a:t>
            </a:r>
            <a:br>
              <a:rPr lang="en-US" sz="1400" i="1" dirty="0">
                <a:latin typeface="Utopia Std"/>
              </a:rPr>
            </a:br>
            <a:r>
              <a:rPr lang="en-US" sz="1400" i="1" dirty="0">
                <a:latin typeface="Utopia Std"/>
              </a:rPr>
              <a:t>Non-resident Tuition</a:t>
            </a:r>
            <a:br>
              <a:rPr lang="en-US" sz="1400" i="1" dirty="0">
                <a:latin typeface="Utopia Std"/>
              </a:rPr>
            </a:br>
            <a:r>
              <a:rPr lang="en-US" sz="1400" i="1" dirty="0">
                <a:latin typeface="Utopia Std"/>
              </a:rPr>
              <a:t>Application Fee</a:t>
            </a:r>
          </a:p>
        </p:txBody>
      </p:sp>
      <p:sp>
        <p:nvSpPr>
          <p:cNvPr id="5" name="Text Placeholder 4"/>
          <p:cNvSpPr>
            <a:spLocks noGrp="1"/>
          </p:cNvSpPr>
          <p:nvPr>
            <p:ph type="body" sz="quarter" idx="17"/>
          </p:nvPr>
        </p:nvSpPr>
        <p:spPr>
          <a:xfrm>
            <a:off x="4720371" y="2457696"/>
            <a:ext cx="2775740" cy="3723299"/>
          </a:xfrm>
        </p:spPr>
        <p:txBody>
          <a:bodyPr/>
          <a:lstStyle/>
          <a:p>
            <a:r>
              <a:rPr lang="en-US" dirty="0">
                <a:latin typeface="Utopia Std"/>
              </a:rPr>
              <a:t>Campus mandatory fees that must be paid to enroll in or attend the university.</a:t>
            </a:r>
          </a:p>
          <a:p>
            <a:r>
              <a:rPr lang="en-US" sz="1400" i="1" dirty="0">
                <a:latin typeface="Utopia Std"/>
              </a:rPr>
              <a:t>Academic Fee/Cal Poly Plan Student Success Fee</a:t>
            </a:r>
            <a:br>
              <a:rPr lang="en-US" sz="1400" i="1" dirty="0">
                <a:latin typeface="Utopia Std"/>
              </a:rPr>
            </a:br>
            <a:r>
              <a:rPr lang="en-US" sz="1400" i="1" dirty="0">
                <a:latin typeface="Utopia Std"/>
              </a:rPr>
              <a:t>Health Services Fee</a:t>
            </a:r>
            <a:br>
              <a:rPr lang="en-US" sz="1400" i="1" dirty="0">
                <a:latin typeface="Utopia Std"/>
              </a:rPr>
            </a:br>
            <a:r>
              <a:rPr lang="en-US" sz="1400" i="1" dirty="0">
                <a:latin typeface="Utopia Std"/>
              </a:rPr>
              <a:t>Health Facility Fee</a:t>
            </a:r>
            <a:br>
              <a:rPr lang="en-US" sz="1400" i="1" dirty="0">
                <a:latin typeface="Utopia Std"/>
              </a:rPr>
            </a:br>
            <a:r>
              <a:rPr lang="en-US" sz="1400" i="1" dirty="0">
                <a:latin typeface="Utopia Std"/>
              </a:rPr>
              <a:t>IRA Fee</a:t>
            </a:r>
            <a:br>
              <a:rPr lang="en-US" sz="1400" i="1" dirty="0">
                <a:latin typeface="Utopia Std"/>
              </a:rPr>
            </a:br>
            <a:r>
              <a:rPr lang="en-US" sz="1400" i="1" dirty="0">
                <a:latin typeface="Utopia Std"/>
              </a:rPr>
              <a:t>ASI Fee</a:t>
            </a:r>
            <a:br>
              <a:rPr lang="en-US" sz="1400" i="1" dirty="0">
                <a:latin typeface="Utopia Std"/>
              </a:rPr>
            </a:br>
            <a:r>
              <a:rPr lang="en-US" sz="1400" i="1" dirty="0">
                <a:latin typeface="Utopia Std"/>
              </a:rPr>
              <a:t>University Union Fee (UU, rec center and sports complex)</a:t>
            </a:r>
            <a:br>
              <a:rPr lang="en-US" sz="1400" i="1" dirty="0">
                <a:latin typeface="Utopia Std"/>
              </a:rPr>
            </a:br>
            <a:r>
              <a:rPr lang="en-US" sz="1400" i="1" dirty="0">
                <a:latin typeface="Utopia Std"/>
              </a:rPr>
              <a:t>Campus Services Card</a:t>
            </a:r>
            <a:br>
              <a:rPr lang="en-US" sz="1400" i="1" dirty="0">
                <a:latin typeface="Utopia Std"/>
              </a:rPr>
            </a:br>
            <a:endParaRPr lang="en-US" sz="1400" i="1" dirty="0">
              <a:latin typeface="Utopia Std"/>
            </a:endParaRPr>
          </a:p>
        </p:txBody>
      </p:sp>
      <p:sp>
        <p:nvSpPr>
          <p:cNvPr id="12" name="Text Placeholder 11"/>
          <p:cNvSpPr>
            <a:spLocks noGrp="1"/>
          </p:cNvSpPr>
          <p:nvPr>
            <p:ph type="body" sz="quarter" idx="18"/>
          </p:nvPr>
        </p:nvSpPr>
        <p:spPr>
          <a:xfrm>
            <a:off x="8608767" y="2457696"/>
            <a:ext cx="2775740" cy="2877739"/>
          </a:xfrm>
        </p:spPr>
        <p:txBody>
          <a:bodyPr/>
          <a:lstStyle/>
          <a:p>
            <a:r>
              <a:rPr lang="en-US" dirty="0">
                <a:latin typeface="Utopia Std"/>
              </a:rPr>
              <a:t>Fees associated with state-supported courses. Specifically for materials and services used in concert with the basic foundation of an academic course offering.</a:t>
            </a:r>
          </a:p>
          <a:p>
            <a:r>
              <a:rPr lang="en-US" sz="1400" i="1" dirty="0">
                <a:latin typeface="Utopia Std"/>
              </a:rPr>
              <a:t>Course Fees</a:t>
            </a:r>
            <a:endParaRPr lang="en-US" sz="1400" dirty="0">
              <a:latin typeface="Utopia Std"/>
            </a:endParaRPr>
          </a:p>
        </p:txBody>
      </p:sp>
      <p:sp>
        <p:nvSpPr>
          <p:cNvPr id="13" name="Text Placeholder 12"/>
          <p:cNvSpPr>
            <a:spLocks noGrp="1"/>
          </p:cNvSpPr>
          <p:nvPr>
            <p:ph type="body" sz="quarter" idx="19"/>
          </p:nvPr>
        </p:nvSpPr>
        <p:spPr/>
        <p:txBody>
          <a:bodyPr/>
          <a:lstStyle/>
          <a:p>
            <a:r>
              <a:rPr lang="en-US" sz="2400" dirty="0"/>
              <a:t>Category II</a:t>
            </a:r>
          </a:p>
        </p:txBody>
      </p:sp>
      <p:sp>
        <p:nvSpPr>
          <p:cNvPr id="14" name="Text Placeholder 13"/>
          <p:cNvSpPr>
            <a:spLocks noGrp="1"/>
          </p:cNvSpPr>
          <p:nvPr>
            <p:ph type="body" sz="quarter" idx="20"/>
          </p:nvPr>
        </p:nvSpPr>
        <p:spPr/>
        <p:txBody>
          <a:bodyPr/>
          <a:lstStyle/>
          <a:p>
            <a:r>
              <a:rPr lang="en-US" sz="2400" dirty="0"/>
              <a:t>Category III</a:t>
            </a:r>
          </a:p>
        </p:txBody>
      </p:sp>
    </p:spTree>
    <p:extLst>
      <p:ext uri="{BB962C8B-B14F-4D97-AF65-F5344CB8AC3E}">
        <p14:creationId xmlns:p14="http://schemas.microsoft.com/office/powerpoint/2010/main" val="2760972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D500ED-98B1-C24A-9654-D5C5BBDC408F}"/>
              </a:ext>
            </a:extLst>
          </p:cNvPr>
          <p:cNvSpPr>
            <a:spLocks noGrp="1"/>
          </p:cNvSpPr>
          <p:nvPr>
            <p:ph type="body" sz="quarter" idx="13"/>
          </p:nvPr>
        </p:nvSpPr>
        <p:spPr/>
        <p:txBody>
          <a:bodyPr/>
          <a:lstStyle/>
          <a:p>
            <a:r>
              <a:rPr lang="en-US" sz="2400" i="1" dirty="0"/>
              <a:t>Category IV</a:t>
            </a:r>
          </a:p>
          <a:p>
            <a:endParaRPr lang="en-US" sz="2400" dirty="0"/>
          </a:p>
        </p:txBody>
      </p:sp>
      <p:sp>
        <p:nvSpPr>
          <p:cNvPr id="3" name="Title 2"/>
          <p:cNvSpPr>
            <a:spLocks noGrp="1"/>
          </p:cNvSpPr>
          <p:nvPr>
            <p:ph type="title"/>
          </p:nvPr>
        </p:nvSpPr>
        <p:spPr/>
        <p:txBody>
          <a:bodyPr/>
          <a:lstStyle/>
          <a:p>
            <a:r>
              <a:rPr lang="en-US" dirty="0"/>
              <a:t>Fee Categories</a:t>
            </a:r>
          </a:p>
        </p:txBody>
      </p:sp>
      <p:sp>
        <p:nvSpPr>
          <p:cNvPr id="4" name="Text Placeholder 3"/>
          <p:cNvSpPr>
            <a:spLocks noGrp="1"/>
          </p:cNvSpPr>
          <p:nvPr>
            <p:ph type="body" sz="quarter" idx="16"/>
          </p:nvPr>
        </p:nvSpPr>
        <p:spPr>
          <a:xfrm>
            <a:off x="838201" y="2457696"/>
            <a:ext cx="2775740" cy="2877739"/>
          </a:xfrm>
        </p:spPr>
        <p:txBody>
          <a:bodyPr/>
          <a:lstStyle/>
          <a:p>
            <a:r>
              <a:rPr lang="en-US" sz="1400" dirty="0">
                <a:latin typeface="Utopia Std"/>
              </a:rPr>
              <a:t>Fees, other than Category II or III fees, paid to receive materials, services or for the use of facilities provided by the university; and fees or deposits to reimburse the university for additional costs resulting from dishonored payments, late submissions, misuse of property, or security deposits.</a:t>
            </a:r>
          </a:p>
          <a:p>
            <a:r>
              <a:rPr lang="en-US" sz="1400" i="1" dirty="0">
                <a:latin typeface="Utopia Std"/>
              </a:rPr>
              <a:t>Off-campus study abroad</a:t>
            </a:r>
            <a:br>
              <a:rPr lang="en-US" sz="1400" i="1" dirty="0">
                <a:latin typeface="Utopia Std"/>
              </a:rPr>
            </a:br>
            <a:r>
              <a:rPr lang="en-US" sz="1400" i="1" dirty="0">
                <a:latin typeface="Utopia Std"/>
              </a:rPr>
              <a:t>Commencement, testing, bike lockers, etc.</a:t>
            </a:r>
          </a:p>
          <a:p>
            <a:endParaRPr lang="en-US" sz="1400" i="1" dirty="0">
              <a:latin typeface="Utopia Std"/>
            </a:endParaRPr>
          </a:p>
        </p:txBody>
      </p:sp>
      <p:sp>
        <p:nvSpPr>
          <p:cNvPr id="5" name="Text Placeholder 4"/>
          <p:cNvSpPr>
            <a:spLocks noGrp="1"/>
          </p:cNvSpPr>
          <p:nvPr>
            <p:ph type="body" sz="quarter" idx="17"/>
          </p:nvPr>
        </p:nvSpPr>
        <p:spPr>
          <a:xfrm>
            <a:off x="4720371" y="2457696"/>
            <a:ext cx="2775740" cy="3723299"/>
          </a:xfrm>
        </p:spPr>
        <p:txBody>
          <a:bodyPr/>
          <a:lstStyle/>
          <a:p>
            <a:r>
              <a:rPr lang="en-US" dirty="0">
                <a:latin typeface="Utopia Std"/>
              </a:rPr>
              <a:t>Fees paid to self-support programs. Self-support programs are defined as those not receiving state general fund appropriations; instead fees are collected to pay the full cost of the program </a:t>
            </a:r>
          </a:p>
          <a:p>
            <a:r>
              <a:rPr lang="en-US" sz="1400" i="1" dirty="0">
                <a:latin typeface="Utopia Std"/>
              </a:rPr>
              <a:t>Housing License</a:t>
            </a:r>
            <a:br>
              <a:rPr lang="en-US" sz="1400" i="1" dirty="0">
                <a:latin typeface="Utopia Std"/>
              </a:rPr>
            </a:br>
            <a:r>
              <a:rPr lang="en-US" sz="1400" i="1" dirty="0">
                <a:latin typeface="Utopia Std"/>
              </a:rPr>
              <a:t>Parking Permits</a:t>
            </a:r>
            <a:br>
              <a:rPr lang="en-US" sz="1400" i="1" dirty="0">
                <a:latin typeface="Utopia Std"/>
              </a:rPr>
            </a:br>
            <a:r>
              <a:rPr lang="en-US" sz="1400" i="1" dirty="0">
                <a:latin typeface="Utopia Std"/>
              </a:rPr>
              <a:t>Continuing Education Courses</a:t>
            </a:r>
          </a:p>
        </p:txBody>
      </p:sp>
      <p:sp>
        <p:nvSpPr>
          <p:cNvPr id="12" name="Text Placeholder 11"/>
          <p:cNvSpPr>
            <a:spLocks noGrp="1"/>
          </p:cNvSpPr>
          <p:nvPr>
            <p:ph type="body" sz="quarter" idx="18"/>
          </p:nvPr>
        </p:nvSpPr>
        <p:spPr>
          <a:xfrm>
            <a:off x="8608767" y="2466488"/>
            <a:ext cx="2775740" cy="2877739"/>
          </a:xfrm>
        </p:spPr>
        <p:txBody>
          <a:bodyPr/>
          <a:lstStyle/>
          <a:p>
            <a:r>
              <a:rPr lang="en-US" dirty="0">
                <a:latin typeface="Utopia Std"/>
              </a:rPr>
              <a:t>System-wide voluntary fees.</a:t>
            </a:r>
          </a:p>
          <a:p>
            <a:r>
              <a:rPr lang="en-US" sz="1400" i="1" dirty="0">
                <a:latin typeface="Utopia Std"/>
              </a:rPr>
              <a:t>Student Involvement &amp; Representation Fee</a:t>
            </a:r>
          </a:p>
        </p:txBody>
      </p:sp>
      <p:sp>
        <p:nvSpPr>
          <p:cNvPr id="13" name="Text Placeholder 12"/>
          <p:cNvSpPr>
            <a:spLocks noGrp="1"/>
          </p:cNvSpPr>
          <p:nvPr>
            <p:ph type="body" sz="quarter" idx="19"/>
          </p:nvPr>
        </p:nvSpPr>
        <p:spPr/>
        <p:txBody>
          <a:bodyPr/>
          <a:lstStyle/>
          <a:p>
            <a:r>
              <a:rPr lang="en-US" sz="2400" dirty="0"/>
              <a:t>Category V</a:t>
            </a:r>
          </a:p>
        </p:txBody>
      </p:sp>
      <p:sp>
        <p:nvSpPr>
          <p:cNvPr id="14" name="Text Placeholder 13"/>
          <p:cNvSpPr>
            <a:spLocks noGrp="1"/>
          </p:cNvSpPr>
          <p:nvPr>
            <p:ph type="body" sz="quarter" idx="20"/>
          </p:nvPr>
        </p:nvSpPr>
        <p:spPr/>
        <p:txBody>
          <a:bodyPr/>
          <a:lstStyle/>
          <a:p>
            <a:r>
              <a:rPr lang="en-US" sz="2400" dirty="0"/>
              <a:t>Category VI</a:t>
            </a:r>
          </a:p>
        </p:txBody>
      </p:sp>
    </p:spTree>
    <p:extLst>
      <p:ext uri="{BB962C8B-B14F-4D97-AF65-F5344CB8AC3E}">
        <p14:creationId xmlns:p14="http://schemas.microsoft.com/office/powerpoint/2010/main" val="852166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92FB-5DCB-254E-B053-803DD63CCD97}"/>
              </a:ext>
            </a:extLst>
          </p:cNvPr>
          <p:cNvSpPr>
            <a:spLocks noGrp="1"/>
          </p:cNvSpPr>
          <p:nvPr>
            <p:ph type="title"/>
          </p:nvPr>
        </p:nvSpPr>
        <p:spPr/>
        <p:txBody>
          <a:bodyPr/>
          <a:lstStyle/>
          <a:p>
            <a:r>
              <a:rPr lang="en-US" sz="3000" i="1" dirty="0"/>
              <a:t>Campus Fee Advisory Committee (CFAC)</a:t>
            </a:r>
            <a:endParaRPr lang="en-US" sz="4000" i="1" dirty="0"/>
          </a:p>
        </p:txBody>
      </p:sp>
    </p:spTree>
    <p:extLst>
      <p:ext uri="{BB962C8B-B14F-4D97-AF65-F5344CB8AC3E}">
        <p14:creationId xmlns:p14="http://schemas.microsoft.com/office/powerpoint/2010/main" val="900130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943706" y="1526248"/>
            <a:ext cx="8924193" cy="3390668"/>
          </a:xfrm>
        </p:spPr>
        <p:txBody>
          <a:bodyPr/>
          <a:lstStyle/>
          <a:p>
            <a:r>
              <a:rPr lang="en-US" sz="1870" dirty="0">
                <a:latin typeface="Utopia Std"/>
              </a:rPr>
              <a:t>Advise the President on </a:t>
            </a:r>
            <a:r>
              <a:rPr lang="en-US" sz="1870" i="1" dirty="0">
                <a:latin typeface="Utopia Std"/>
              </a:rPr>
              <a:t>Category II </a:t>
            </a:r>
            <a:r>
              <a:rPr lang="en-US" sz="1870" dirty="0">
                <a:latin typeface="Utopia Std"/>
              </a:rPr>
              <a:t>fees</a:t>
            </a:r>
          </a:p>
          <a:p>
            <a:pPr marL="400050" lvl="1" indent="-285750">
              <a:buFont typeface="Arial" panose="020B0604020202020204" pitchFamily="34" charset="0"/>
              <a:buChar char="•"/>
            </a:pPr>
            <a:r>
              <a:rPr lang="en-US" sz="1870" dirty="0">
                <a:latin typeface="Utopia Std"/>
              </a:rPr>
              <a:t>Advisory vs. Oversight</a:t>
            </a:r>
          </a:p>
          <a:p>
            <a:pPr marL="857239" lvl="3" indent="-285750">
              <a:buFont typeface="Arial" panose="020B0604020202020204" pitchFamily="34" charset="0"/>
              <a:buChar char="•"/>
            </a:pPr>
            <a:r>
              <a:rPr lang="en-US" sz="1800" kern="800" spc="27" dirty="0">
                <a:latin typeface="Utopia Std"/>
              </a:rPr>
              <a:t>Scope of the committee limited to advisory role in establishment and/or determination of Category II fees</a:t>
            </a:r>
          </a:p>
          <a:p>
            <a:pPr marL="857239" lvl="3" indent="-285750">
              <a:buFont typeface="Arial" panose="020B0604020202020204" pitchFamily="34" charset="0"/>
              <a:buChar char="•"/>
            </a:pPr>
            <a:r>
              <a:rPr lang="en-US" sz="1800" kern="800" spc="27" dirty="0">
                <a:latin typeface="Utopia Std"/>
              </a:rPr>
              <a:t>Implementation and oversight responsibility resides with campus administration</a:t>
            </a:r>
          </a:p>
          <a:p>
            <a:pPr marL="855663" lvl="3" indent="-285750">
              <a:buFont typeface="Arial" panose="020B0604020202020204" pitchFamily="34" charset="0"/>
              <a:buChar char="•"/>
            </a:pPr>
            <a:r>
              <a:rPr lang="en-US" sz="1800" kern="800" spc="27" dirty="0">
                <a:latin typeface="Utopia Std"/>
              </a:rPr>
              <a:t>Advise on referendum or alternative consultation processes</a:t>
            </a:r>
            <a:endParaRPr lang="en-US" sz="1800" dirty="0">
              <a:latin typeface="Utopia Std"/>
            </a:endParaRPr>
          </a:p>
          <a:p>
            <a:r>
              <a:rPr lang="en-US" sz="1870" dirty="0">
                <a:latin typeface="Utopia Std"/>
              </a:rPr>
              <a:t>The President has authority to adjust </a:t>
            </a:r>
            <a:r>
              <a:rPr lang="en-US" sz="1870" i="1" dirty="0">
                <a:latin typeface="Utopia Std"/>
              </a:rPr>
              <a:t>Category III </a:t>
            </a:r>
            <a:r>
              <a:rPr lang="en-US" sz="1870" dirty="0">
                <a:latin typeface="Utopia Std"/>
              </a:rPr>
              <a:t>fees within a prescribed range</a:t>
            </a:r>
          </a:p>
          <a:p>
            <a:r>
              <a:rPr lang="en-US" sz="1870" i="1" dirty="0">
                <a:latin typeface="Utopia Std"/>
              </a:rPr>
              <a:t>Category IV and V </a:t>
            </a:r>
            <a:r>
              <a:rPr lang="en-US" sz="1870" dirty="0">
                <a:latin typeface="Utopia Std"/>
              </a:rPr>
              <a:t>fees may be established and/or adjusted by the President</a:t>
            </a:r>
          </a:p>
          <a:p>
            <a:pPr marL="857250" indent="-285750">
              <a:spcBef>
                <a:spcPts val="0"/>
              </a:spcBef>
              <a:tabLst>
                <a:tab pos="857250" algn="l"/>
              </a:tabLst>
            </a:pPr>
            <a:r>
              <a:rPr lang="en-US" sz="1800" dirty="0">
                <a:latin typeface="Utopia Std"/>
              </a:rPr>
              <a:t>CFAC will be advised of such actions noted in bullets two and three above</a:t>
            </a:r>
          </a:p>
          <a:p>
            <a:endParaRPr lang="en-US" dirty="0">
              <a:latin typeface="Utopia Std"/>
            </a:endParaRPr>
          </a:p>
        </p:txBody>
      </p:sp>
      <p:sp>
        <p:nvSpPr>
          <p:cNvPr id="2" name="Title 1"/>
          <p:cNvSpPr>
            <a:spLocks noGrp="1"/>
          </p:cNvSpPr>
          <p:nvPr>
            <p:ph type="title"/>
          </p:nvPr>
        </p:nvSpPr>
        <p:spPr/>
        <p:txBody>
          <a:bodyPr/>
          <a:lstStyle/>
          <a:p>
            <a:pPr algn="l"/>
            <a:r>
              <a:rPr lang="en-US" sz="4000" dirty="0"/>
              <a:t>CFAC Role</a:t>
            </a:r>
          </a:p>
        </p:txBody>
      </p:sp>
    </p:spTree>
    <p:extLst>
      <p:ext uri="{BB962C8B-B14F-4D97-AF65-F5344CB8AC3E}">
        <p14:creationId xmlns:p14="http://schemas.microsoft.com/office/powerpoint/2010/main" val="922448281"/>
      </p:ext>
    </p:extLst>
  </p:cSld>
  <p:clrMapOvr>
    <a:masterClrMapping/>
  </p:clrMapOvr>
</p:sld>
</file>

<file path=ppt/theme/theme1.xml><?xml version="1.0" encoding="utf-8"?>
<a:theme xmlns:a="http://schemas.openxmlformats.org/drawingml/2006/main" name="1_Office Theme">
  <a:themeElements>
    <a:clrScheme name="Custom 1">
      <a:dk1>
        <a:srgbClr val="154734"/>
      </a:dk1>
      <a:lt1>
        <a:srgbClr val="FFFFFF"/>
      </a:lt1>
      <a:dk2>
        <a:srgbClr val="545859"/>
      </a:dk2>
      <a:lt2>
        <a:srgbClr val="E7E6E6"/>
      </a:lt2>
      <a:accent1>
        <a:srgbClr val="C69241"/>
      </a:accent1>
      <a:accent2>
        <a:srgbClr val="789F90"/>
      </a:accent2>
      <a:accent3>
        <a:srgbClr val="3A913F"/>
      </a:accent3>
      <a:accent4>
        <a:srgbClr val="FFC000"/>
      </a:accent4>
      <a:accent5>
        <a:srgbClr val="B7CDC2"/>
      </a:accent5>
      <a:accent6>
        <a:srgbClr val="F2F3F1"/>
      </a:accent6>
      <a:hlink>
        <a:srgbClr val="F2C75C"/>
      </a:hlink>
      <a:folHlink>
        <a:srgbClr val="C6921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05076C8C0C924996F4354A5F667C94" ma:contentTypeVersion="7" ma:contentTypeDescription="Create a new document." ma:contentTypeScope="" ma:versionID="8089da5dce2b2c042791c49fe20bbae6">
  <xsd:schema xmlns:xsd="http://www.w3.org/2001/XMLSchema" xmlns:xs="http://www.w3.org/2001/XMLSchema" xmlns:p="http://schemas.microsoft.com/office/2006/metadata/properties" xmlns:ns3="89898536-d571-44e6-942b-b00673e140d2" xmlns:ns4="2d942a78-d173-4074-8bb7-ad224601cbb8" targetNamespace="http://schemas.microsoft.com/office/2006/metadata/properties" ma:root="true" ma:fieldsID="21a92f021f0cd8dba539b0b9099fa711" ns3:_="" ns4:_="">
    <xsd:import namespace="89898536-d571-44e6-942b-b00673e140d2"/>
    <xsd:import namespace="2d942a78-d173-4074-8bb7-ad224601cbb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98536-d571-44e6-942b-b00673e140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942a78-d173-4074-8bb7-ad224601cbb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BA50E3-37D5-42FA-B4B6-03B85F449D4D}">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89898536-d571-44e6-942b-b00673e140d2"/>
    <ds:schemaRef ds:uri="2d942a78-d173-4074-8bb7-ad224601cbb8"/>
    <ds:schemaRef ds:uri="http://www.w3.org/XML/1998/namespace"/>
    <ds:schemaRef ds:uri="http://purl.org/dc/elements/1.1/"/>
  </ds:schemaRefs>
</ds:datastoreItem>
</file>

<file path=customXml/itemProps2.xml><?xml version="1.0" encoding="utf-8"?>
<ds:datastoreItem xmlns:ds="http://schemas.openxmlformats.org/officeDocument/2006/customXml" ds:itemID="{390A2D36-9F04-4F0A-B5E8-94CAB6BF1A5E}">
  <ds:schemaRefs>
    <ds:schemaRef ds:uri="2d942a78-d173-4074-8bb7-ad224601cbb8"/>
    <ds:schemaRef ds:uri="89898536-d571-44e6-942b-b00673e140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438F10-A686-4DBA-8C25-A09F814EEA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1267</TotalTime>
  <Words>1129</Words>
  <Application>Microsoft Macintosh PowerPoint</Application>
  <PresentationFormat>Widescreen</PresentationFormat>
  <Paragraphs>113</Paragraphs>
  <Slides>15</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7" baseType="lpstr">
      <vt:lpstr>Abolition</vt:lpstr>
      <vt:lpstr>Arial</vt:lpstr>
      <vt:lpstr>Calibri</vt:lpstr>
      <vt:lpstr>Muli</vt:lpstr>
      <vt:lpstr>Muli Regular</vt:lpstr>
      <vt:lpstr>Source Sans Pro</vt:lpstr>
      <vt:lpstr>Source Sans Pro Light</vt:lpstr>
      <vt:lpstr>Utopia Std</vt:lpstr>
      <vt:lpstr>Utopia Std Bold Subhead</vt:lpstr>
      <vt:lpstr>Utopia Std Semibold</vt:lpstr>
      <vt:lpstr>1_Office Theme</vt:lpstr>
      <vt:lpstr>Visio</vt:lpstr>
      <vt:lpstr>PowerPoint Presentation</vt:lpstr>
      <vt:lpstr>Agenda</vt:lpstr>
      <vt:lpstr>Fees</vt:lpstr>
      <vt:lpstr>Flow of Authority</vt:lpstr>
      <vt:lpstr>Executive Order 1102</vt:lpstr>
      <vt:lpstr>Fee Categories</vt:lpstr>
      <vt:lpstr>Fee Categories</vt:lpstr>
      <vt:lpstr>Campus Fee Advisory Committee (CFAC)</vt:lpstr>
      <vt:lpstr>CFAC Role</vt:lpstr>
      <vt:lpstr>CFAC Structure</vt:lpstr>
      <vt:lpstr>Fee Referendum Process</vt:lpstr>
      <vt:lpstr>Fee Referendum Process –  CFAC’s Role</vt:lpstr>
      <vt:lpstr>Alternative Consultation Process</vt:lpstr>
      <vt:lpstr>Alternative Consultation Process – CFAC’s Role</vt:lpstr>
      <vt:lpstr>CFAC Resources</vt:lpstr>
    </vt:vector>
  </TitlesOfParts>
  <Company>Cal Poly - San Luis Obispo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E. McHale</dc:creator>
  <cp:lastModifiedBy>Jeff Hoffman</cp:lastModifiedBy>
  <cp:revision>39</cp:revision>
  <cp:lastPrinted>2019-11-19T20:03:53Z</cp:lastPrinted>
  <dcterms:created xsi:type="dcterms:W3CDTF">2019-10-16T20:57:34Z</dcterms:created>
  <dcterms:modified xsi:type="dcterms:W3CDTF">2020-05-19T19:46:45Z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0x0101000705076C8C0C924996F4354A5F667C94</vt:lpwstr>
  </property>
</Properties>
</file>